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g"/>
  <Default Extension="png" ContentType="image/png"/>
  <Default Extension="wmf" ContentType="image/x-w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195"/>
  </p:handoutMasterIdLst>
  <p:sldIdLst>
    <p:sldId id="934" r:id="rId3"/>
    <p:sldId id="375" r:id="rId5"/>
    <p:sldId id="564" r:id="rId6"/>
    <p:sldId id="565" r:id="rId7"/>
    <p:sldId id="912" r:id="rId8"/>
    <p:sldId id="566" r:id="rId9"/>
    <p:sldId id="567" r:id="rId10"/>
    <p:sldId id="568" r:id="rId11"/>
    <p:sldId id="569" r:id="rId12"/>
    <p:sldId id="512" r:id="rId13"/>
    <p:sldId id="570" r:id="rId14"/>
    <p:sldId id="513" r:id="rId15"/>
    <p:sldId id="908" r:id="rId16"/>
    <p:sldId id="807" r:id="rId17"/>
    <p:sldId id="909" r:id="rId18"/>
    <p:sldId id="808" r:id="rId19"/>
    <p:sldId id="809" r:id="rId20"/>
    <p:sldId id="910" r:id="rId21"/>
    <p:sldId id="515" r:id="rId22"/>
    <p:sldId id="811" r:id="rId23"/>
    <p:sldId id="812" r:id="rId24"/>
    <p:sldId id="911" r:id="rId25"/>
    <p:sldId id="813" r:id="rId26"/>
    <p:sldId id="913" r:id="rId27"/>
    <p:sldId id="914" r:id="rId28"/>
    <p:sldId id="915" r:id="rId29"/>
    <p:sldId id="933" r:id="rId30"/>
    <p:sldId id="916" r:id="rId31"/>
    <p:sldId id="917" r:id="rId32"/>
    <p:sldId id="918" r:id="rId33"/>
    <p:sldId id="919" r:id="rId34"/>
    <p:sldId id="920" r:id="rId35"/>
    <p:sldId id="921" r:id="rId36"/>
    <p:sldId id="922" r:id="rId37"/>
    <p:sldId id="923" r:id="rId38"/>
    <p:sldId id="924" r:id="rId39"/>
    <p:sldId id="925" r:id="rId40"/>
    <p:sldId id="926" r:id="rId41"/>
    <p:sldId id="519" r:id="rId42"/>
    <p:sldId id="927" r:id="rId43"/>
    <p:sldId id="928" r:id="rId44"/>
    <p:sldId id="526" r:id="rId45"/>
    <p:sldId id="520" r:id="rId46"/>
    <p:sldId id="521" r:id="rId47"/>
    <p:sldId id="522" r:id="rId48"/>
    <p:sldId id="527" r:id="rId49"/>
    <p:sldId id="528" r:id="rId50"/>
    <p:sldId id="530" r:id="rId51"/>
    <p:sldId id="571" r:id="rId52"/>
    <p:sldId id="531" r:id="rId53"/>
    <p:sldId id="532" r:id="rId54"/>
    <p:sldId id="814" r:id="rId55"/>
    <p:sldId id="815" r:id="rId56"/>
    <p:sldId id="533" r:id="rId57"/>
    <p:sldId id="816" r:id="rId58"/>
    <p:sldId id="817" r:id="rId59"/>
    <p:sldId id="535" r:id="rId60"/>
    <p:sldId id="536" r:id="rId61"/>
    <p:sldId id="537" r:id="rId62"/>
    <p:sldId id="818" r:id="rId63"/>
    <p:sldId id="819" r:id="rId64"/>
    <p:sldId id="538" r:id="rId65"/>
    <p:sldId id="539" r:id="rId66"/>
    <p:sldId id="929" r:id="rId67"/>
    <p:sldId id="930" r:id="rId68"/>
    <p:sldId id="932" r:id="rId69"/>
    <p:sldId id="540" r:id="rId70"/>
    <p:sldId id="931" r:id="rId71"/>
    <p:sldId id="541" r:id="rId72"/>
    <p:sldId id="542" r:id="rId73"/>
    <p:sldId id="543" r:id="rId74"/>
    <p:sldId id="545" r:id="rId75"/>
    <p:sldId id="820" r:id="rId76"/>
    <p:sldId id="546" r:id="rId77"/>
    <p:sldId id="821" r:id="rId78"/>
    <p:sldId id="822" r:id="rId79"/>
    <p:sldId id="823" r:id="rId80"/>
    <p:sldId id="824" r:id="rId81"/>
    <p:sldId id="547" r:id="rId82"/>
    <p:sldId id="825" r:id="rId83"/>
    <p:sldId id="826" r:id="rId84"/>
    <p:sldId id="827" r:id="rId85"/>
    <p:sldId id="828" r:id="rId86"/>
    <p:sldId id="829" r:id="rId87"/>
    <p:sldId id="830" r:id="rId88"/>
    <p:sldId id="832" r:id="rId89"/>
    <p:sldId id="833" r:id="rId90"/>
    <p:sldId id="836" r:id="rId91"/>
    <p:sldId id="831" r:id="rId92"/>
    <p:sldId id="837" r:id="rId93"/>
    <p:sldId id="553" r:id="rId94"/>
    <p:sldId id="838" r:id="rId95"/>
    <p:sldId id="839" r:id="rId96"/>
    <p:sldId id="556" r:id="rId97"/>
    <p:sldId id="840" r:id="rId98"/>
    <p:sldId id="890" r:id="rId99"/>
    <p:sldId id="841" r:id="rId100"/>
    <p:sldId id="558" r:id="rId101"/>
    <p:sldId id="559" r:id="rId102"/>
    <p:sldId id="842" r:id="rId103"/>
    <p:sldId id="843" r:id="rId104"/>
    <p:sldId id="844" r:id="rId105"/>
    <p:sldId id="561" r:id="rId106"/>
    <p:sldId id="845" r:id="rId107"/>
    <p:sldId id="562" r:id="rId108"/>
    <p:sldId id="846" r:id="rId109"/>
    <p:sldId id="847" r:id="rId110"/>
    <p:sldId id="848" r:id="rId111"/>
    <p:sldId id="849" r:id="rId112"/>
    <p:sldId id="563" r:id="rId113"/>
    <p:sldId id="891" r:id="rId114"/>
    <p:sldId id="892" r:id="rId115"/>
    <p:sldId id="893" r:id="rId116"/>
    <p:sldId id="853" r:id="rId117"/>
    <p:sldId id="573" r:id="rId118"/>
    <p:sldId id="574" r:id="rId119"/>
    <p:sldId id="575" r:id="rId120"/>
    <p:sldId id="576" r:id="rId121"/>
    <p:sldId id="854" r:id="rId122"/>
    <p:sldId id="855" r:id="rId123"/>
    <p:sldId id="856" r:id="rId124"/>
    <p:sldId id="857" r:id="rId125"/>
    <p:sldId id="859" r:id="rId126"/>
    <p:sldId id="860" r:id="rId127"/>
    <p:sldId id="862" r:id="rId128"/>
    <p:sldId id="858" r:id="rId129"/>
    <p:sldId id="863" r:id="rId130"/>
    <p:sldId id="864" r:id="rId131"/>
    <p:sldId id="865" r:id="rId132"/>
    <p:sldId id="866" r:id="rId133"/>
    <p:sldId id="580" r:id="rId134"/>
    <p:sldId id="581" r:id="rId135"/>
    <p:sldId id="582" r:id="rId136"/>
    <p:sldId id="583" r:id="rId137"/>
    <p:sldId id="584" r:id="rId138"/>
    <p:sldId id="867" r:id="rId139"/>
    <p:sldId id="585" r:id="rId140"/>
    <p:sldId id="586" r:id="rId141"/>
    <p:sldId id="587" r:id="rId142"/>
    <p:sldId id="589" r:id="rId143"/>
    <p:sldId id="868" r:id="rId144"/>
    <p:sldId id="590" r:id="rId145"/>
    <p:sldId id="592" r:id="rId146"/>
    <p:sldId id="593" r:id="rId147"/>
    <p:sldId id="594" r:id="rId148"/>
    <p:sldId id="595" r:id="rId149"/>
    <p:sldId id="597" r:id="rId150"/>
    <p:sldId id="600" r:id="rId151"/>
    <p:sldId id="601" r:id="rId152"/>
    <p:sldId id="603" r:id="rId153"/>
    <p:sldId id="870" r:id="rId154"/>
    <p:sldId id="871" r:id="rId155"/>
    <p:sldId id="872" r:id="rId156"/>
    <p:sldId id="873" r:id="rId157"/>
    <p:sldId id="874" r:id="rId158"/>
    <p:sldId id="875" r:id="rId159"/>
    <p:sldId id="876" r:id="rId160"/>
    <p:sldId id="877" r:id="rId161"/>
    <p:sldId id="878" r:id="rId162"/>
    <p:sldId id="879" r:id="rId163"/>
    <p:sldId id="604" r:id="rId164"/>
    <p:sldId id="881" r:id="rId165"/>
    <p:sldId id="882" r:id="rId166"/>
    <p:sldId id="883" r:id="rId167"/>
    <p:sldId id="884" r:id="rId168"/>
    <p:sldId id="885" r:id="rId169"/>
    <p:sldId id="886" r:id="rId170"/>
    <p:sldId id="887" r:id="rId171"/>
    <p:sldId id="888" r:id="rId172"/>
    <p:sldId id="607" r:id="rId173"/>
    <p:sldId id="895" r:id="rId174"/>
    <p:sldId id="899" r:id="rId175"/>
    <p:sldId id="900" r:id="rId176"/>
    <p:sldId id="901" r:id="rId177"/>
    <p:sldId id="902" r:id="rId178"/>
    <p:sldId id="903" r:id="rId179"/>
    <p:sldId id="608" r:id="rId180"/>
    <p:sldId id="896" r:id="rId181"/>
    <p:sldId id="904" r:id="rId182"/>
    <p:sldId id="905" r:id="rId183"/>
    <p:sldId id="609" r:id="rId184"/>
    <p:sldId id="897" r:id="rId185"/>
    <p:sldId id="906" r:id="rId186"/>
    <p:sldId id="907" r:id="rId187"/>
    <p:sldId id="610" r:id="rId188"/>
    <p:sldId id="611" r:id="rId189"/>
    <p:sldId id="612" r:id="rId190"/>
    <p:sldId id="613" r:id="rId191"/>
    <p:sldId id="614" r:id="rId192"/>
    <p:sldId id="615" r:id="rId193"/>
    <p:sldId id="783" r:id="rId19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5F8F10ED-53EE-4B29-809B-7899B7F82CB1}">
          <p14:sldIdLst>
            <p14:sldId id="934"/>
            <p14:sldId id="375"/>
          </p14:sldIdLst>
        </p14:section>
        <p14:section name="概述" id="{93FE0C4D-AD46-4FE6-A07D-F1AC5203A1B0}">
          <p14:sldIdLst>
            <p14:sldId id="564"/>
            <p14:sldId id="565"/>
            <p14:sldId id="912"/>
            <p14:sldId id="566"/>
            <p14:sldId id="567"/>
            <p14:sldId id="568"/>
          </p14:sldIdLst>
        </p14:section>
        <p14:section name="内容提要" id="{B9932350-EE9B-4C98-A89B-A2649E51E3BD}">
          <p14:sldIdLst>
            <p14:sldId id="569"/>
          </p14:sldIdLst>
        </p14:section>
        <p14:section name="§1  零件几何要素" id="{5B8C71FF-2A33-4B43-9E6B-B7E4765F33E2}">
          <p14:sldIdLst>
            <p14:sldId id="512"/>
            <p14:sldId id="570"/>
          </p14:sldIdLst>
        </p14:section>
        <p14:section name="1. 按结构特征分类" id="{80A1627B-E87E-40E5-89DB-7AF58CAB6C7B}">
          <p14:sldIdLst>
            <p14:sldId id="513"/>
            <p14:sldId id="908"/>
          </p14:sldIdLst>
        </p14:section>
        <p14:section name="2. 按存在状态分类" id="{436A936D-AE5E-45E3-B50B-1A17794C9958}">
          <p14:sldIdLst>
            <p14:sldId id="807"/>
            <p14:sldId id="909"/>
          </p14:sldIdLst>
        </p14:section>
        <p14:section name="  3. 按设计要求分类" id="{B902D3B2-9F1D-4556-94D9-31D88A1ADACD}">
          <p14:sldIdLst>
            <p14:sldId id="808"/>
          </p14:sldIdLst>
        </p14:section>
        <p14:section name="  4. 要素按功能要求分类" id="{CB461871-A3A1-4C33-B1BD-E7A9895C2D9B}">
          <p14:sldIdLst>
            <p14:sldId id="809"/>
          </p14:sldIdLst>
        </p14:section>
        <p14:section name="  5. 要素按数量与关联性分类" id="{2930D79E-5E72-4B22-84C6-6C1B591E09A4}">
          <p14:sldIdLst>
            <p14:sldId id="910"/>
          </p14:sldIdLst>
        </p14:section>
        <p14:section name="§2  几何公差特征" id="{DDAEEFC7-E0A8-4A2A-9CCF-AE64B90F37C4}">
          <p14:sldIdLst>
            <p14:sldId id="515"/>
            <p14:sldId id="811"/>
            <p14:sldId id="812"/>
            <p14:sldId id="911"/>
            <p14:sldId id="813"/>
            <p14:sldId id="913"/>
          </p14:sldIdLst>
        </p14:section>
        <p14:section name="§3  几何公差表示方法" id="{37EC387B-5AB9-4A9F-9568-FE6913AAE485}">
          <p14:sldIdLst/>
        </p14:section>
        <p14:section name="一、几何公差控制框格" id="{00119D17-E113-4151-A5AE-D4B4A06836E7}">
          <p14:sldIdLst>
            <p14:sldId id="914"/>
          </p14:sldIdLst>
        </p14:section>
        <p14:section name="1、公差框格" id="{14F37F1F-B1CB-4301-B1CF-AA24AF5EDCCF}">
          <p14:sldIdLst>
            <p14:sldId id="915"/>
            <p14:sldId id="933"/>
            <p14:sldId id="916"/>
            <p14:sldId id="917"/>
            <p14:sldId id="918"/>
          </p14:sldIdLst>
        </p14:section>
        <p14:section name="2、辅助要素框格" id="{0E6602EB-2FDB-4B79-9B12-9AE7B6D2CD96}">
          <p14:sldIdLst>
            <p14:sldId id="919"/>
            <p14:sldId id="920"/>
            <p14:sldId id="921"/>
            <p14:sldId id="922"/>
            <p14:sldId id="923"/>
            <p14:sldId id="924"/>
          </p14:sldIdLst>
        </p14:section>
        <p14:section name="3、补充标注" id="{6D1CAF68-A656-4088-A68D-E765DF7B9A48}">
          <p14:sldIdLst>
            <p14:sldId id="925"/>
            <p14:sldId id="926"/>
          </p14:sldIdLst>
        </p14:section>
        <p14:section name="二、基准标注方法" id="{B67EA8D1-BC17-48E1-8BB6-99B6C44D7E7A}">
          <p14:sldIdLst>
            <p14:sldId id="519"/>
            <p14:sldId id="927"/>
            <p14:sldId id="928"/>
            <p14:sldId id="526"/>
          </p14:sldIdLst>
        </p14:section>
        <p14:section name="三、被测要素的标注方法" id="{A08C4CD3-C30D-4243-AFB4-8A78CDE4C40F}">
          <p14:sldIdLst>
            <p14:sldId id="520"/>
            <p14:sldId id="521"/>
            <p14:sldId id="522"/>
          </p14:sldIdLst>
        </p14:section>
        <p14:section name="四、几何公差的简化标注方法" id="{B138F57D-72C3-4FA8-ABFF-CD556ABD63E1}">
          <p14:sldIdLst>
            <p14:sldId id="527"/>
            <p14:sldId id="528"/>
          </p14:sldIdLst>
        </p14:section>
        <p14:section name="§4  几何公差带" id="{239B8FB5-493E-4834-8466-6C25B6814136}">
          <p14:sldIdLst/>
        </p14:section>
        <p14:section name="一、几何公差带的特性" id="{607F1741-E1BF-402C-9D3C-39E51F160120}">
          <p14:sldIdLst>
            <p14:sldId id="530"/>
            <p14:sldId id="571"/>
            <p14:sldId id="531"/>
          </p14:sldIdLst>
        </p14:section>
        <p14:section name="二、形状公差带" id="{7B82D037-6B5B-4B3A-95F0-34FD19EF94E6}">
          <p14:sldIdLst>
            <p14:sldId id="532"/>
            <p14:sldId id="814"/>
            <p14:sldId id="815"/>
            <p14:sldId id="533"/>
            <p14:sldId id="816"/>
            <p14:sldId id="817"/>
            <p14:sldId id="535"/>
            <p14:sldId id="536"/>
            <p14:sldId id="537"/>
            <p14:sldId id="818"/>
            <p14:sldId id="819"/>
          </p14:sldIdLst>
        </p14:section>
        <p14:section name="三、基准体现方法" id="{C918BB9C-C00E-4B08-A528-07BCFB832847}">
          <p14:sldIdLst>
            <p14:sldId id="538"/>
            <p14:sldId id="539"/>
            <p14:sldId id="929"/>
            <p14:sldId id="930"/>
            <p14:sldId id="932"/>
            <p14:sldId id="540"/>
            <p14:sldId id="931"/>
            <p14:sldId id="541"/>
            <p14:sldId id="542"/>
          </p14:sldIdLst>
        </p14:section>
        <p14:section name="四、定向公差带" id="{FDC5B94A-D57C-4BD6-8B3B-13E2A6116E5D}">
          <p14:sldIdLst>
            <p14:sldId id="543"/>
            <p14:sldId id="545"/>
            <p14:sldId id="820"/>
            <p14:sldId id="546"/>
            <p14:sldId id="821"/>
            <p14:sldId id="822"/>
            <p14:sldId id="823"/>
            <p14:sldId id="824"/>
            <p14:sldId id="547"/>
            <p14:sldId id="825"/>
            <p14:sldId id="826"/>
            <p14:sldId id="827"/>
            <p14:sldId id="828"/>
            <p14:sldId id="829"/>
            <p14:sldId id="830"/>
            <p14:sldId id="832"/>
            <p14:sldId id="833"/>
            <p14:sldId id="836"/>
          </p14:sldIdLst>
        </p14:section>
        <p14:section name="五、定位公差带" id="{A9041BE0-83BA-4FBC-AA33-9B9D313606B4}">
          <p14:sldIdLst>
            <p14:sldId id="831"/>
            <p14:sldId id="837"/>
            <p14:sldId id="553"/>
            <p14:sldId id="838"/>
            <p14:sldId id="839"/>
            <p14:sldId id="556"/>
            <p14:sldId id="840"/>
            <p14:sldId id="890"/>
            <p14:sldId id="841"/>
            <p14:sldId id="558"/>
            <p14:sldId id="559"/>
            <p14:sldId id="842"/>
            <p14:sldId id="843"/>
            <p14:sldId id="844"/>
            <p14:sldId id="561"/>
          </p14:sldIdLst>
        </p14:section>
        <p14:section name="六、跳动公差带" id="{BC5C8B6D-7DDD-40D0-BD3B-054ADB9A0207}">
          <p14:sldIdLst>
            <p14:sldId id="845"/>
            <p14:sldId id="562"/>
            <p14:sldId id="846"/>
            <p14:sldId id="847"/>
            <p14:sldId id="848"/>
            <p14:sldId id="849"/>
            <p14:sldId id="563"/>
            <p14:sldId id="891"/>
            <p14:sldId id="892"/>
            <p14:sldId id="893"/>
          </p14:sldIdLst>
        </p14:section>
        <p14:section name="§5  公差原则" id="{EE49C2A1-4E3D-4548-B500-3DD4768770CE}">
          <p14:sldIdLst>
            <p14:sldId id="853"/>
            <p14:sldId id="573"/>
            <p14:sldId id="574"/>
            <p14:sldId id="575"/>
            <p14:sldId id="576"/>
            <p14:sldId id="854"/>
            <p14:sldId id="855"/>
            <p14:sldId id="856"/>
            <p14:sldId id="857"/>
            <p14:sldId id="859"/>
            <p14:sldId id="860"/>
            <p14:sldId id="862"/>
            <p14:sldId id="858"/>
            <p14:sldId id="863"/>
            <p14:sldId id="864"/>
            <p14:sldId id="865"/>
            <p14:sldId id="866"/>
            <p14:sldId id="580"/>
            <p14:sldId id="581"/>
            <p14:sldId id="582"/>
            <p14:sldId id="583"/>
            <p14:sldId id="584"/>
            <p14:sldId id="867"/>
            <p14:sldId id="585"/>
            <p14:sldId id="586"/>
            <p14:sldId id="587"/>
            <p14:sldId id="589"/>
            <p14:sldId id="868"/>
            <p14:sldId id="590"/>
            <p14:sldId id="592"/>
            <p14:sldId id="593"/>
            <p14:sldId id="594"/>
            <p14:sldId id="595"/>
            <p14:sldId id="597"/>
            <p14:sldId id="600"/>
            <p14:sldId id="601"/>
            <p14:sldId id="603"/>
            <p14:sldId id="870"/>
            <p14:sldId id="871"/>
            <p14:sldId id="872"/>
            <p14:sldId id="873"/>
            <p14:sldId id="874"/>
            <p14:sldId id="875"/>
            <p14:sldId id="876"/>
            <p14:sldId id="877"/>
            <p14:sldId id="878"/>
            <p14:sldId id="879"/>
          </p14:sldIdLst>
        </p14:section>
        <p14:section name="§6  几何公差的选择" id="{8F70F53A-A36F-4C16-BB61-A2936540EBA7}">
          <p14:sldIdLst>
            <p14:sldId id="604"/>
            <p14:sldId id="881"/>
            <p14:sldId id="882"/>
            <p14:sldId id="883"/>
            <p14:sldId id="884"/>
            <p14:sldId id="885"/>
            <p14:sldId id="886"/>
            <p14:sldId id="887"/>
            <p14:sldId id="888"/>
          </p14:sldIdLst>
        </p14:section>
        <p14:section name="§7  几何误差的评定与检测原则" id="{2553C928-4644-4E68-9D94-15C82DB0E564}">
          <p14:sldIdLst>
            <p14:sldId id="607"/>
            <p14:sldId id="895"/>
            <p14:sldId id="899"/>
            <p14:sldId id="900"/>
            <p14:sldId id="901"/>
            <p14:sldId id="902"/>
            <p14:sldId id="903"/>
            <p14:sldId id="608"/>
            <p14:sldId id="896"/>
            <p14:sldId id="904"/>
            <p14:sldId id="905"/>
            <p14:sldId id="609"/>
            <p14:sldId id="897"/>
            <p14:sldId id="906"/>
            <p14:sldId id="907"/>
            <p14:sldId id="610"/>
            <p14:sldId id="611"/>
            <p14:sldId id="612"/>
            <p14:sldId id="613"/>
            <p14:sldId id="614"/>
            <p14:sldId id="615"/>
            <p14:sldId id="783"/>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微软用户" initials="微" lastIdx="1" clrIdx="0"/>
  <p:cmAuthor id="2" name="boliang" initials="b" lastIdx="2" clrIdx="0"/>
  <p:cmAuthor id="3" name="Microsoft.com" initials="M" lastIdx="1" clrIdx="0"/>
  <p:cmAuthor id="4"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3E8853"/>
    <a:srgbClr val="42BA97"/>
    <a:srgbClr val="27CED7"/>
    <a:srgbClr val="0509BB"/>
    <a:srgbClr val="FFFFFF"/>
    <a:srgbClr val="DCDCDC"/>
    <a:srgbClr val="F0F0F0"/>
    <a:srgbClr val="E6E6E6"/>
    <a:srgbClr val="C8C8C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47" autoAdjust="0"/>
    <p:restoredTop sz="85363" autoAdjust="0"/>
  </p:normalViewPr>
  <p:slideViewPr>
    <p:cSldViewPr snapToGrid="0">
      <p:cViewPr varScale="1">
        <p:scale>
          <a:sx n="57" d="100"/>
          <a:sy n="57" d="100"/>
        </p:scale>
        <p:origin x="800" y="44"/>
      </p:cViewPr>
      <p:guideLst>
        <p:guide orient="horz" pos="2252"/>
        <p:guide pos="3840"/>
      </p:guideLst>
    </p:cSldViewPr>
  </p:slideViewPr>
  <p:notesTextViewPr>
    <p:cViewPr>
      <p:scale>
        <a:sx n="3" d="2"/>
        <a:sy n="3" d="2"/>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9" Type="http://schemas.openxmlformats.org/officeDocument/2006/relationships/commentAuthors" Target="commentAuthors.xml"/><Relationship Id="rId198" Type="http://schemas.openxmlformats.org/officeDocument/2006/relationships/tableStyles" Target="tableStyles.xml"/><Relationship Id="rId197" Type="http://schemas.openxmlformats.org/officeDocument/2006/relationships/viewProps" Target="viewProps.xml"/><Relationship Id="rId196" Type="http://schemas.openxmlformats.org/officeDocument/2006/relationships/presProps" Target="presProps.xml"/><Relationship Id="rId195" Type="http://schemas.openxmlformats.org/officeDocument/2006/relationships/handoutMaster" Target="handoutMasters/handoutMaster1.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6.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E81212E-C368-4341-86FF-82A261586EAA}" type="doc">
      <dgm:prSet loTypeId="urn:microsoft.com/office/officeart/2005/8/layout/chevron1" loCatId="process" qsTypeId="urn:microsoft.com/office/officeart/2005/8/quickstyle/simple1" qsCatId="simple" csTypeId="urn:microsoft.com/office/officeart/2005/8/colors/colorful1" csCatId="colorful" phldr="1"/>
      <dgm:spPr/>
    </dgm:pt>
    <dgm:pt modelId="{1B37C5D4-D47E-4755-BF0C-8F565285929A}">
      <dgm:prSet phldrT="[文本]" custT="1"/>
      <dgm:spPr/>
      <dgm:t>
        <a:bodyPr/>
        <a:lstStyle/>
        <a:p>
          <a:r>
            <a:rPr lang="zh-CN" altLang="en-US" sz="2400" b="1" dirty="0"/>
            <a:t>波距</a:t>
          </a:r>
        </a:p>
      </dgm:t>
    </dgm:pt>
    <dgm:pt modelId="{06E8A66F-A66F-4AB8-B383-B247C396AA05}" cxnId="{A05BB584-4C23-427B-BED0-CBC2D92452A7}" type="parTrans">
      <dgm:prSet/>
      <dgm:spPr/>
      <dgm:t>
        <a:bodyPr/>
        <a:lstStyle/>
        <a:p>
          <a:endParaRPr lang="zh-CN" altLang="en-US"/>
        </a:p>
      </dgm:t>
    </dgm:pt>
    <dgm:pt modelId="{4DB77997-2DA7-40E4-93CA-BCEDEBFDD328}" cxnId="{A05BB584-4C23-427B-BED0-CBC2D92452A7}" type="sibTrans">
      <dgm:prSet/>
      <dgm:spPr/>
      <dgm:t>
        <a:bodyPr/>
        <a:lstStyle/>
        <a:p>
          <a:endParaRPr lang="zh-CN" altLang="en-US"/>
        </a:p>
      </dgm:t>
    </dgm:pt>
    <dgm:pt modelId="{79B77168-8AE4-4224-8F33-F8BA0322FA79}">
      <dgm:prSet phldrT="[文本]"/>
      <dgm:spPr/>
      <dgm:t>
        <a:bodyPr/>
        <a:lstStyle/>
        <a:p>
          <a:r>
            <a:rPr lang="zh-CN" altLang="en-US" dirty="0">
              <a:latin typeface="微软雅黑" panose="020B0503020204020204" pitchFamily="34" charset="-122"/>
              <a:ea typeface="微软雅黑" panose="020B0503020204020204" pitchFamily="34" charset="-122"/>
              <a:sym typeface="微软雅黑" panose="020B0503020204020204" pitchFamily="34" charset="-122"/>
            </a:rPr>
            <a:t>≤1</a:t>
          </a: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mm</a:t>
          </a:r>
          <a:endParaRPr lang="zh-CN" altLang="en-US" dirty="0"/>
        </a:p>
      </dgm:t>
    </dgm:pt>
    <dgm:pt modelId="{809D4EA8-40F0-4BF7-A9EB-9F9D7EEE3D26}" cxnId="{53C49C2E-968D-4B8F-B33D-6EF94AE2C82E}" type="parTrans">
      <dgm:prSet/>
      <dgm:spPr/>
      <dgm:t>
        <a:bodyPr/>
        <a:lstStyle/>
        <a:p>
          <a:endParaRPr lang="zh-CN" altLang="en-US"/>
        </a:p>
      </dgm:t>
    </dgm:pt>
    <dgm:pt modelId="{182BA8BD-350F-4715-BA93-C45F378C3754}" cxnId="{53C49C2E-968D-4B8F-B33D-6EF94AE2C82E}" type="sibTrans">
      <dgm:prSet/>
      <dgm:spPr/>
      <dgm:t>
        <a:bodyPr/>
        <a:lstStyle/>
        <a:p>
          <a:endParaRPr lang="zh-CN" altLang="en-US"/>
        </a:p>
      </dgm:t>
    </dgm:pt>
    <dgm:pt modelId="{95247787-2C5E-4C9B-B602-9B587BE2A7B1}">
      <dgm:prSet phldrT="[文本]"/>
      <dgm:spPr/>
      <dgm:t>
        <a:bodyPr/>
        <a:lstStyle/>
        <a:p>
          <a:r>
            <a:rPr lang="zh-CN" altLang="en-US">
              <a:latin typeface="微软雅黑" panose="020B0503020204020204" pitchFamily="34" charset="-122"/>
              <a:ea typeface="微软雅黑" panose="020B0503020204020204" pitchFamily="34" charset="-122"/>
              <a:sym typeface="微软雅黑" panose="020B0503020204020204" pitchFamily="34" charset="-122"/>
            </a:rPr>
            <a:t>10</a:t>
          </a:r>
          <a:r>
            <a:rPr lang="en-US" altLang="zh-CN">
              <a:latin typeface="微软雅黑" panose="020B0503020204020204" pitchFamily="34" charset="-122"/>
              <a:ea typeface="微软雅黑" panose="020B0503020204020204" pitchFamily="34" charset="-122"/>
              <a:sym typeface="微软雅黑" panose="020B0503020204020204" pitchFamily="34" charset="-122"/>
            </a:rPr>
            <a:t>mm&gt;</a:t>
          </a:r>
          <a:r>
            <a:rPr lang="zh-CN" altLang="en-US">
              <a:latin typeface="微软雅黑" panose="020B0503020204020204" pitchFamily="34" charset="-122"/>
              <a:ea typeface="微软雅黑" panose="020B0503020204020204" pitchFamily="34" charset="-122"/>
              <a:sym typeface="微软雅黑" panose="020B0503020204020204" pitchFamily="34" charset="-122"/>
            </a:rPr>
            <a:t>波距&gt;1</a:t>
          </a:r>
          <a:r>
            <a:rPr lang="en-US" altLang="zh-CN">
              <a:latin typeface="微软雅黑" panose="020B0503020204020204" pitchFamily="34" charset="-122"/>
              <a:ea typeface="微软雅黑" panose="020B0503020204020204" pitchFamily="34" charset="-122"/>
              <a:sym typeface="微软雅黑" panose="020B0503020204020204" pitchFamily="34" charset="-122"/>
            </a:rPr>
            <a:t>mm</a:t>
          </a:r>
          <a:endParaRPr lang="zh-CN" altLang="en-US" dirty="0"/>
        </a:p>
      </dgm:t>
    </dgm:pt>
    <dgm:pt modelId="{957F31BD-5EF6-4E44-AF08-52A904EC942E}" cxnId="{25AAAA25-60D1-4FA1-BDA3-136300494BD2}" type="parTrans">
      <dgm:prSet/>
      <dgm:spPr/>
      <dgm:t>
        <a:bodyPr/>
        <a:lstStyle/>
        <a:p>
          <a:endParaRPr lang="zh-CN" altLang="en-US"/>
        </a:p>
      </dgm:t>
    </dgm:pt>
    <dgm:pt modelId="{BAAA05C5-6145-41E1-BBF9-AADDB089990F}" cxnId="{25AAAA25-60D1-4FA1-BDA3-136300494BD2}" type="sibTrans">
      <dgm:prSet/>
      <dgm:spPr/>
      <dgm:t>
        <a:bodyPr/>
        <a:lstStyle/>
        <a:p>
          <a:endParaRPr lang="zh-CN" altLang="en-US"/>
        </a:p>
      </dgm:t>
    </dgm:pt>
    <dgm:pt modelId="{2AE9B1DC-6C45-4297-812B-66A959536FC0}">
      <dgm:prSet phldrT="[文本]"/>
      <dgm:spPr/>
      <dgm:t>
        <a:bodyPr/>
        <a:lstStyle/>
        <a:p>
          <a:r>
            <a:rPr lang="zh-CN" altLang="en-US" dirty="0">
              <a:latin typeface="微软雅黑" panose="020B0503020204020204" pitchFamily="34" charset="-122"/>
              <a:ea typeface="微软雅黑" panose="020B0503020204020204" pitchFamily="34" charset="-122"/>
              <a:sym typeface="微软雅黑" panose="020B0503020204020204" pitchFamily="34" charset="-122"/>
            </a:rPr>
            <a:t>≥10</a:t>
          </a: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mm</a:t>
          </a:r>
          <a:endParaRPr lang="zh-CN" altLang="en-US" dirty="0"/>
        </a:p>
      </dgm:t>
    </dgm:pt>
    <dgm:pt modelId="{53A5F195-6B91-47A2-A0A0-1646217A235A}" cxnId="{16B96434-91C7-408B-BB6E-AF08C5828768}" type="parTrans">
      <dgm:prSet/>
      <dgm:spPr/>
      <dgm:t>
        <a:bodyPr/>
        <a:lstStyle/>
        <a:p>
          <a:endParaRPr lang="zh-CN" altLang="en-US"/>
        </a:p>
      </dgm:t>
    </dgm:pt>
    <dgm:pt modelId="{4A833462-7A1F-4280-BD87-428D9E738472}" cxnId="{16B96434-91C7-408B-BB6E-AF08C5828768}" type="sibTrans">
      <dgm:prSet/>
      <dgm:spPr/>
      <dgm:t>
        <a:bodyPr/>
        <a:lstStyle/>
        <a:p>
          <a:endParaRPr lang="zh-CN" altLang="en-US"/>
        </a:p>
      </dgm:t>
    </dgm:pt>
    <dgm:pt modelId="{D60ED349-FC47-4629-A339-3BFBA39D3A9B}" type="pres">
      <dgm:prSet presAssocID="{9E81212E-C368-4341-86FF-82A261586EAA}" presName="Name0" presStyleCnt="0">
        <dgm:presLayoutVars>
          <dgm:dir/>
          <dgm:animLvl val="lvl"/>
          <dgm:resizeHandles val="exact"/>
        </dgm:presLayoutVars>
      </dgm:prSet>
      <dgm:spPr/>
    </dgm:pt>
    <dgm:pt modelId="{058991E1-882F-4657-ADFA-501CE76F1242}" type="pres">
      <dgm:prSet presAssocID="{1B37C5D4-D47E-4755-BF0C-8F565285929A}" presName="parTxOnly" presStyleLbl="node1" presStyleIdx="0" presStyleCnt="4">
        <dgm:presLayoutVars>
          <dgm:chMax val="0"/>
          <dgm:chPref val="0"/>
          <dgm:bulletEnabled val="1"/>
        </dgm:presLayoutVars>
      </dgm:prSet>
      <dgm:spPr/>
    </dgm:pt>
    <dgm:pt modelId="{F8A3BD07-6A08-49E0-B51A-C640EA86A181}" type="pres">
      <dgm:prSet presAssocID="{4DB77997-2DA7-40E4-93CA-BCEDEBFDD328}" presName="parTxOnlySpace" presStyleCnt="0"/>
      <dgm:spPr/>
    </dgm:pt>
    <dgm:pt modelId="{677D79A4-5453-4EEF-A93C-1A59E047F154}" type="pres">
      <dgm:prSet presAssocID="{79B77168-8AE4-4224-8F33-F8BA0322FA79}" presName="parTxOnly" presStyleLbl="node1" presStyleIdx="1" presStyleCnt="4" custScaleX="171798">
        <dgm:presLayoutVars>
          <dgm:chMax val="0"/>
          <dgm:chPref val="0"/>
          <dgm:bulletEnabled val="1"/>
        </dgm:presLayoutVars>
      </dgm:prSet>
      <dgm:spPr/>
    </dgm:pt>
    <dgm:pt modelId="{4F98AF17-EA89-433D-84BF-60566C4AFD7B}" type="pres">
      <dgm:prSet presAssocID="{182BA8BD-350F-4715-BA93-C45F378C3754}" presName="parTxOnlySpace" presStyleCnt="0"/>
      <dgm:spPr/>
    </dgm:pt>
    <dgm:pt modelId="{773BC173-3312-4091-B920-A843AE030E94}" type="pres">
      <dgm:prSet presAssocID="{95247787-2C5E-4C9B-B602-9B587BE2A7B1}" presName="parTxOnly" presStyleLbl="node1" presStyleIdx="2" presStyleCnt="4" custScaleX="182994">
        <dgm:presLayoutVars>
          <dgm:chMax val="0"/>
          <dgm:chPref val="0"/>
          <dgm:bulletEnabled val="1"/>
        </dgm:presLayoutVars>
      </dgm:prSet>
      <dgm:spPr/>
    </dgm:pt>
    <dgm:pt modelId="{1D0ACA3F-469E-4707-A227-7DD82404C43D}" type="pres">
      <dgm:prSet presAssocID="{BAAA05C5-6145-41E1-BBF9-AADDB089990F}" presName="parTxOnlySpace" presStyleCnt="0"/>
      <dgm:spPr/>
    </dgm:pt>
    <dgm:pt modelId="{D57A5FC4-1FAC-4B7E-A74A-671E46B0417F}" type="pres">
      <dgm:prSet presAssocID="{2AE9B1DC-6C45-4297-812B-66A959536FC0}" presName="parTxOnly" presStyleLbl="node1" presStyleIdx="3" presStyleCnt="4" custScaleX="179127">
        <dgm:presLayoutVars>
          <dgm:chMax val="0"/>
          <dgm:chPref val="0"/>
          <dgm:bulletEnabled val="1"/>
        </dgm:presLayoutVars>
      </dgm:prSet>
      <dgm:spPr/>
    </dgm:pt>
  </dgm:ptLst>
  <dgm:cxnLst>
    <dgm:cxn modelId="{654EEF17-34C7-4576-AE14-BFC041162944}" type="presOf" srcId="{1B37C5D4-D47E-4755-BF0C-8F565285929A}" destId="{058991E1-882F-4657-ADFA-501CE76F1242}" srcOrd="0" destOrd="0" presId="urn:microsoft.com/office/officeart/2005/8/layout/chevron1"/>
    <dgm:cxn modelId="{25AAAA25-60D1-4FA1-BDA3-136300494BD2}" srcId="{9E81212E-C368-4341-86FF-82A261586EAA}" destId="{95247787-2C5E-4C9B-B602-9B587BE2A7B1}" srcOrd="2" destOrd="0" parTransId="{957F31BD-5EF6-4E44-AF08-52A904EC942E}" sibTransId="{BAAA05C5-6145-41E1-BBF9-AADDB089990F}"/>
    <dgm:cxn modelId="{53C49C2E-968D-4B8F-B33D-6EF94AE2C82E}" srcId="{9E81212E-C368-4341-86FF-82A261586EAA}" destId="{79B77168-8AE4-4224-8F33-F8BA0322FA79}" srcOrd="1" destOrd="0" parTransId="{809D4EA8-40F0-4BF7-A9EB-9F9D7EEE3D26}" sibTransId="{182BA8BD-350F-4715-BA93-C45F378C3754}"/>
    <dgm:cxn modelId="{16B96434-91C7-408B-BB6E-AF08C5828768}" srcId="{9E81212E-C368-4341-86FF-82A261586EAA}" destId="{2AE9B1DC-6C45-4297-812B-66A959536FC0}" srcOrd="3" destOrd="0" parTransId="{53A5F195-6B91-47A2-A0A0-1646217A235A}" sibTransId="{4A833462-7A1F-4280-BD87-428D9E738472}"/>
    <dgm:cxn modelId="{01FB0C4E-1016-4B8A-889E-ECBF5BE8241E}" type="presOf" srcId="{95247787-2C5E-4C9B-B602-9B587BE2A7B1}" destId="{773BC173-3312-4091-B920-A843AE030E94}" srcOrd="0" destOrd="0" presId="urn:microsoft.com/office/officeart/2005/8/layout/chevron1"/>
    <dgm:cxn modelId="{9AD19377-4600-4461-A155-4ADADDEDF001}" type="presOf" srcId="{79B77168-8AE4-4224-8F33-F8BA0322FA79}" destId="{677D79A4-5453-4EEF-A93C-1A59E047F154}" srcOrd="0" destOrd="0" presId="urn:microsoft.com/office/officeart/2005/8/layout/chevron1"/>
    <dgm:cxn modelId="{A05BB584-4C23-427B-BED0-CBC2D92452A7}" srcId="{9E81212E-C368-4341-86FF-82A261586EAA}" destId="{1B37C5D4-D47E-4755-BF0C-8F565285929A}" srcOrd="0" destOrd="0" parTransId="{06E8A66F-A66F-4AB8-B383-B247C396AA05}" sibTransId="{4DB77997-2DA7-40E4-93CA-BCEDEBFDD328}"/>
    <dgm:cxn modelId="{7EE8DC8B-F53F-456A-9349-714C26BDA120}" type="presOf" srcId="{9E81212E-C368-4341-86FF-82A261586EAA}" destId="{D60ED349-FC47-4629-A339-3BFBA39D3A9B}" srcOrd="0" destOrd="0" presId="urn:microsoft.com/office/officeart/2005/8/layout/chevron1"/>
    <dgm:cxn modelId="{A9701AED-73E0-40E5-9F55-3F7832E0AB6C}" type="presOf" srcId="{2AE9B1DC-6C45-4297-812B-66A959536FC0}" destId="{D57A5FC4-1FAC-4B7E-A74A-671E46B0417F}" srcOrd="0" destOrd="0" presId="urn:microsoft.com/office/officeart/2005/8/layout/chevron1"/>
    <dgm:cxn modelId="{22CD4725-075F-4FCE-87B1-4859BC270DF1}" type="presParOf" srcId="{D60ED349-FC47-4629-A339-3BFBA39D3A9B}" destId="{058991E1-882F-4657-ADFA-501CE76F1242}" srcOrd="0" destOrd="0" presId="urn:microsoft.com/office/officeart/2005/8/layout/chevron1"/>
    <dgm:cxn modelId="{A80ED636-4CCE-4E06-A3A2-BD02101A2E73}" type="presParOf" srcId="{D60ED349-FC47-4629-A339-3BFBA39D3A9B}" destId="{F8A3BD07-6A08-49E0-B51A-C640EA86A181}" srcOrd="1" destOrd="0" presId="urn:microsoft.com/office/officeart/2005/8/layout/chevron1"/>
    <dgm:cxn modelId="{5F614A6C-1DFE-4BC8-8469-F7B8B60F2B0A}" type="presParOf" srcId="{D60ED349-FC47-4629-A339-3BFBA39D3A9B}" destId="{677D79A4-5453-4EEF-A93C-1A59E047F154}" srcOrd="2" destOrd="0" presId="urn:microsoft.com/office/officeart/2005/8/layout/chevron1"/>
    <dgm:cxn modelId="{F1DE33D6-9336-4B43-932C-046030A6A463}" type="presParOf" srcId="{D60ED349-FC47-4629-A339-3BFBA39D3A9B}" destId="{4F98AF17-EA89-433D-84BF-60566C4AFD7B}" srcOrd="3" destOrd="0" presId="urn:microsoft.com/office/officeart/2005/8/layout/chevron1"/>
    <dgm:cxn modelId="{F50DD946-7425-4699-80AE-5C223C3D1BB5}" type="presParOf" srcId="{D60ED349-FC47-4629-A339-3BFBA39D3A9B}" destId="{773BC173-3312-4091-B920-A843AE030E94}" srcOrd="4" destOrd="0" presId="urn:microsoft.com/office/officeart/2005/8/layout/chevron1"/>
    <dgm:cxn modelId="{F83EC977-2AF8-4F95-99E7-1C52ABC887A3}" type="presParOf" srcId="{D60ED349-FC47-4629-A339-3BFBA39D3A9B}" destId="{1D0ACA3F-469E-4707-A227-7DD82404C43D}" srcOrd="5" destOrd="0" presId="urn:microsoft.com/office/officeart/2005/8/layout/chevron1"/>
    <dgm:cxn modelId="{96D4D8FD-3CFE-45C9-AC8D-F0F43747AEB5}" type="presParOf" srcId="{D60ED349-FC47-4629-A339-3BFBA39D3A9B}" destId="{D57A5FC4-1FAC-4B7E-A74A-671E46B0417F}" srcOrd="6" destOrd="0" presId="urn:microsoft.com/office/officeart/2005/8/layout/chevron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8991E1-882F-4657-ADFA-501CE76F1242}">
      <dsp:nvSpPr>
        <dsp:cNvPr id="0" name=""/>
        <dsp:cNvSpPr/>
      </dsp:nvSpPr>
      <dsp:spPr>
        <a:xfrm>
          <a:off x="1900" y="343251"/>
          <a:ext cx="1803458" cy="721383"/>
        </a:xfrm>
        <a:prstGeom prst="chevron">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6012" tIns="32004" rIns="32004" bIns="32004"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t>波距</a:t>
          </a:r>
        </a:p>
      </dsp:txBody>
      <dsp:txXfrm>
        <a:off x="362592" y="343251"/>
        <a:ext cx="1082075" cy="721383"/>
      </dsp:txXfrm>
    </dsp:sp>
    <dsp:sp modelId="{677D79A4-5453-4EEF-A93C-1A59E047F154}">
      <dsp:nvSpPr>
        <dsp:cNvPr id="0" name=""/>
        <dsp:cNvSpPr/>
      </dsp:nvSpPr>
      <dsp:spPr>
        <a:xfrm>
          <a:off x="1625013" y="343251"/>
          <a:ext cx="3098305" cy="721383"/>
        </a:xfrm>
        <a:prstGeom prst="chevron">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zh-CN" altLang="en-US" sz="2100" kern="1200" dirty="0">
              <a:latin typeface="微软雅黑" panose="020B0503020204020204" pitchFamily="34" charset="-122"/>
              <a:ea typeface="微软雅黑" panose="020B0503020204020204" pitchFamily="34" charset="-122"/>
              <a:sym typeface="微软雅黑" panose="020B0503020204020204" pitchFamily="34" charset="-122"/>
            </a:rPr>
            <a:t>≤1</a:t>
          </a:r>
          <a:r>
            <a:rPr lang="en-US" altLang="zh-CN" sz="2100" kern="1200" dirty="0">
              <a:latin typeface="微软雅黑" panose="020B0503020204020204" pitchFamily="34" charset="-122"/>
              <a:ea typeface="微软雅黑" panose="020B0503020204020204" pitchFamily="34" charset="-122"/>
              <a:sym typeface="微软雅黑" panose="020B0503020204020204" pitchFamily="34" charset="-122"/>
            </a:rPr>
            <a:t>mm</a:t>
          </a:r>
          <a:endParaRPr lang="zh-CN" altLang="en-US" sz="2100" kern="1200" dirty="0"/>
        </a:p>
      </dsp:txBody>
      <dsp:txXfrm>
        <a:off x="1985705" y="343251"/>
        <a:ext cx="2376922" cy="721383"/>
      </dsp:txXfrm>
    </dsp:sp>
    <dsp:sp modelId="{773BC173-3312-4091-B920-A843AE030E94}">
      <dsp:nvSpPr>
        <dsp:cNvPr id="0" name=""/>
        <dsp:cNvSpPr/>
      </dsp:nvSpPr>
      <dsp:spPr>
        <a:xfrm>
          <a:off x="4542972" y="343251"/>
          <a:ext cx="3300220" cy="721383"/>
        </a:xfrm>
        <a:prstGeom prst="chevron">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zh-CN" altLang="en-US" sz="2100" kern="1200">
              <a:latin typeface="微软雅黑" panose="020B0503020204020204" pitchFamily="34" charset="-122"/>
              <a:ea typeface="微软雅黑" panose="020B0503020204020204" pitchFamily="34" charset="-122"/>
              <a:sym typeface="微软雅黑" panose="020B0503020204020204" pitchFamily="34" charset="-122"/>
            </a:rPr>
            <a:t>10</a:t>
          </a:r>
          <a:r>
            <a:rPr lang="en-US" altLang="zh-CN" sz="2100" kern="1200">
              <a:latin typeface="微软雅黑" panose="020B0503020204020204" pitchFamily="34" charset="-122"/>
              <a:ea typeface="微软雅黑" panose="020B0503020204020204" pitchFamily="34" charset="-122"/>
              <a:sym typeface="微软雅黑" panose="020B0503020204020204" pitchFamily="34" charset="-122"/>
            </a:rPr>
            <a:t>mm&gt;</a:t>
          </a:r>
          <a:r>
            <a:rPr lang="zh-CN" altLang="en-US" sz="2100" kern="1200">
              <a:latin typeface="微软雅黑" panose="020B0503020204020204" pitchFamily="34" charset="-122"/>
              <a:ea typeface="微软雅黑" panose="020B0503020204020204" pitchFamily="34" charset="-122"/>
              <a:sym typeface="微软雅黑" panose="020B0503020204020204" pitchFamily="34" charset="-122"/>
            </a:rPr>
            <a:t>波距&gt;1</a:t>
          </a:r>
          <a:r>
            <a:rPr lang="en-US" altLang="zh-CN" sz="2100" kern="1200">
              <a:latin typeface="微软雅黑" panose="020B0503020204020204" pitchFamily="34" charset="-122"/>
              <a:ea typeface="微软雅黑" panose="020B0503020204020204" pitchFamily="34" charset="-122"/>
              <a:sym typeface="微软雅黑" panose="020B0503020204020204" pitchFamily="34" charset="-122"/>
            </a:rPr>
            <a:t>mm</a:t>
          </a:r>
          <a:endParaRPr lang="zh-CN" altLang="en-US" sz="2100" kern="1200" dirty="0"/>
        </a:p>
      </dsp:txBody>
      <dsp:txXfrm>
        <a:off x="4903664" y="343251"/>
        <a:ext cx="2578837" cy="721383"/>
      </dsp:txXfrm>
    </dsp:sp>
    <dsp:sp modelId="{D57A5FC4-1FAC-4B7E-A74A-671E46B0417F}">
      <dsp:nvSpPr>
        <dsp:cNvPr id="0" name=""/>
        <dsp:cNvSpPr/>
      </dsp:nvSpPr>
      <dsp:spPr>
        <a:xfrm>
          <a:off x="7662846" y="343251"/>
          <a:ext cx="3230480" cy="721383"/>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zh-CN" altLang="en-US" sz="2100" kern="1200" dirty="0">
              <a:latin typeface="微软雅黑" panose="020B0503020204020204" pitchFamily="34" charset="-122"/>
              <a:ea typeface="微软雅黑" panose="020B0503020204020204" pitchFamily="34" charset="-122"/>
              <a:sym typeface="微软雅黑" panose="020B0503020204020204" pitchFamily="34" charset="-122"/>
            </a:rPr>
            <a:t>≥10</a:t>
          </a:r>
          <a:r>
            <a:rPr lang="en-US" altLang="zh-CN" sz="2100" kern="1200" dirty="0">
              <a:latin typeface="微软雅黑" panose="020B0503020204020204" pitchFamily="34" charset="-122"/>
              <a:ea typeface="微软雅黑" panose="020B0503020204020204" pitchFamily="34" charset="-122"/>
              <a:sym typeface="微软雅黑" panose="020B0503020204020204" pitchFamily="34" charset="-122"/>
            </a:rPr>
            <a:t>mm</a:t>
          </a:r>
          <a:endParaRPr lang="zh-CN" altLang="en-US" sz="2100" kern="1200" dirty="0"/>
        </a:p>
      </dsp:txBody>
      <dsp:txXfrm>
        <a:off x="8023538" y="343251"/>
        <a:ext cx="2509097" cy="72138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type="chevron" r:blip="" rot="180">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type="chevron" r:blip="" rot="180">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pitchFamily="34" charset="-122"/>
                <a:ea typeface="微软雅黑" panose="020B0503020204020204" pitchFamily="34" charset="-122"/>
              </a:rPr>
            </a:fld>
            <a:endParaRPr lang="zh-CN" altLang="en-US">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pitchFamily="34" charset="-122"/>
                <a:ea typeface="微软雅黑" panose="020B0503020204020204" pitchFamily="34" charset="-122"/>
              </a:rPr>
            </a:fld>
            <a:endParaRPr lang="zh-CN" altLang="en-US">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1AC49D05-6128-4D0D-A32A-06A5E73B386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5849F42C-2DAE-424C-A4B8-3140182C3E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5.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7.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8.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9.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7B88F7-E4BC-4B54-8A1A-6CB50BCBAFF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7B88F7-E4BC-4B54-8A1A-6CB50BCBAFF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7B88F7-E4BC-4B54-8A1A-6CB50BCBAFF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dirty="0">
                <a:solidFill>
                  <a:srgbClr val="0B0201"/>
                </a:solidFill>
              </a:rPr>
              <a:t>组成要素（轮廓要素）：零件的表面、表面上的线或点</a:t>
            </a:r>
            <a:r>
              <a:rPr lang="zh-CN" altLang="en-US" sz="1200" b="1" dirty="0"/>
              <a:t>。</a:t>
            </a:r>
            <a:endParaRPr lang="zh-CN" altLang="en-US" sz="1200" b="1" dirty="0">
              <a:solidFill>
                <a:srgbClr val="0B0201"/>
              </a:solidFill>
            </a:endParaRPr>
          </a:p>
          <a:p>
            <a:endParaRPr lang="zh-CN" altLang="en-US" dirty="0"/>
          </a:p>
        </p:txBody>
      </p:sp>
      <p:sp>
        <p:nvSpPr>
          <p:cNvPr id="4" name="灯片编号占位符 3"/>
          <p:cNvSpPr>
            <a:spLocks noGrp="1"/>
          </p:cNvSpPr>
          <p:nvPr>
            <p:ph type="sldNum" sz="quarter" idx="10"/>
          </p:nvPr>
        </p:nvSpPr>
        <p:spPr/>
        <p:txBody>
          <a:bodyPr/>
          <a:lstStyle/>
          <a:p>
            <a:fld id="{A47B88F7-E4BC-4B54-8A1A-6CB50BCBAFF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spcBef>
                <a:spcPts val="0"/>
              </a:spcBef>
              <a:buNone/>
            </a:pPr>
            <a:r>
              <a:rPr lang="zh-CN" altLang="en-US" sz="1200" b="1" dirty="0">
                <a:solidFill>
                  <a:srgbClr val="0B0201"/>
                </a:solidFill>
              </a:rPr>
              <a:t>方向公差带既控制实际被测要素的方向误差，同时又自然地在该公差带范围内控制该实际被测要素的形状误差</a:t>
            </a:r>
            <a:r>
              <a:rPr lang="zh-CN" altLang="en-US" sz="1400" b="1" dirty="0"/>
              <a:t>（</a:t>
            </a:r>
            <a:r>
              <a:rPr lang="en-US" altLang="zh-CN" sz="1400" b="1" i="1" dirty="0"/>
              <a:t>f </a:t>
            </a:r>
            <a:r>
              <a:rPr lang="en-US" altLang="zh-CN" sz="1400" b="1" dirty="0">
                <a:cs typeface="Times New Roman" panose="02020603050405020304" pitchFamily="18" charset="0"/>
              </a:rPr>
              <a:t>≤</a:t>
            </a:r>
            <a:r>
              <a:rPr lang="en-US" altLang="zh-CN" sz="1400" b="1" i="1" dirty="0">
                <a:cs typeface="Times New Roman" panose="02020603050405020304" pitchFamily="18" charset="0"/>
              </a:rPr>
              <a:t>t</a:t>
            </a:r>
            <a:r>
              <a:rPr lang="zh-CN" altLang="en-US" sz="1400" b="1" dirty="0"/>
              <a:t>）</a:t>
            </a:r>
            <a:r>
              <a:rPr lang="zh-CN" altLang="en-US" sz="1200" b="1" dirty="0">
                <a:solidFill>
                  <a:srgbClr val="0B0201"/>
                </a:solidFill>
              </a:rPr>
              <a:t>。</a:t>
            </a:r>
            <a:endParaRPr lang="zh-CN" altLang="en-US" sz="1200" b="1" dirty="0"/>
          </a:p>
        </p:txBody>
      </p:sp>
      <p:sp>
        <p:nvSpPr>
          <p:cNvPr id="4" name="灯片编号占位符 3"/>
          <p:cNvSpPr>
            <a:spLocks noGrp="1"/>
          </p:cNvSpPr>
          <p:nvPr>
            <p:ph type="sldNum" sz="quarter" idx="10"/>
          </p:nvPr>
        </p:nvSpPr>
        <p:spPr/>
        <p:txBody>
          <a:bodyPr/>
          <a:lstStyle/>
          <a:p>
            <a:fld id="{A47B88F7-E4BC-4B54-8A1A-6CB50BCBAFF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spcBef>
                <a:spcPts val="0"/>
              </a:spcBef>
              <a:buNone/>
            </a:pPr>
            <a:r>
              <a:rPr lang="zh-CN" altLang="en-US" sz="1200" b="1" dirty="0">
                <a:solidFill>
                  <a:srgbClr val="0B0201"/>
                </a:solidFill>
              </a:rPr>
              <a:t>方向公差带既控制实际被测要素的方向误差，同时又自然地在该公差带范围内控制该实际被测要素的形状误差</a:t>
            </a:r>
            <a:r>
              <a:rPr lang="zh-CN" altLang="en-US" sz="1400" b="1" dirty="0"/>
              <a:t>（</a:t>
            </a:r>
            <a:r>
              <a:rPr lang="en-US" altLang="zh-CN" sz="1400" b="1" i="1" dirty="0"/>
              <a:t>f </a:t>
            </a:r>
            <a:r>
              <a:rPr lang="en-US" altLang="zh-CN" sz="1400" b="1" dirty="0">
                <a:cs typeface="Times New Roman" panose="02020603050405020304" pitchFamily="18" charset="0"/>
              </a:rPr>
              <a:t>≤</a:t>
            </a:r>
            <a:r>
              <a:rPr lang="en-US" altLang="zh-CN" sz="1400" b="1" i="1" dirty="0">
                <a:cs typeface="Times New Roman" panose="02020603050405020304" pitchFamily="18" charset="0"/>
              </a:rPr>
              <a:t>t</a:t>
            </a:r>
            <a:r>
              <a:rPr lang="zh-CN" altLang="en-US" sz="1400" b="1" dirty="0"/>
              <a:t>）</a:t>
            </a:r>
            <a:r>
              <a:rPr lang="zh-CN" altLang="en-US" sz="1200" b="1" dirty="0">
                <a:solidFill>
                  <a:srgbClr val="0B0201"/>
                </a:solidFill>
              </a:rPr>
              <a:t>。</a:t>
            </a:r>
            <a:endParaRPr lang="zh-CN" altLang="en-US" sz="1200" b="1" dirty="0"/>
          </a:p>
        </p:txBody>
      </p:sp>
      <p:sp>
        <p:nvSpPr>
          <p:cNvPr id="4" name="灯片编号占位符 3"/>
          <p:cNvSpPr>
            <a:spLocks noGrp="1"/>
          </p:cNvSpPr>
          <p:nvPr>
            <p:ph type="sldNum" sz="quarter" idx="10"/>
          </p:nvPr>
        </p:nvSpPr>
        <p:spPr/>
        <p:txBody>
          <a:bodyPr/>
          <a:lstStyle/>
          <a:p>
            <a:fld id="{A47B88F7-E4BC-4B54-8A1A-6CB50BCBAFF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spcBef>
                <a:spcPts val="0"/>
              </a:spcBef>
              <a:buNone/>
            </a:pPr>
            <a:r>
              <a:rPr lang="zh-CN" altLang="en-US" sz="1200" b="1" dirty="0">
                <a:solidFill>
                  <a:srgbClr val="0B0201"/>
                </a:solidFill>
              </a:rPr>
              <a:t>方向公差带既控制实际被测要素的方向误差，同时又自然地在该公差带范围内控制该实际被测要素的形状误差</a:t>
            </a:r>
            <a:r>
              <a:rPr lang="zh-CN" altLang="en-US" sz="1400" b="1" dirty="0"/>
              <a:t>（</a:t>
            </a:r>
            <a:r>
              <a:rPr lang="en-US" altLang="zh-CN" sz="1400" b="1" i="1" dirty="0"/>
              <a:t>f </a:t>
            </a:r>
            <a:r>
              <a:rPr lang="en-US" altLang="zh-CN" sz="1400" b="1" dirty="0">
                <a:cs typeface="Times New Roman" panose="02020603050405020304" pitchFamily="18" charset="0"/>
              </a:rPr>
              <a:t>≤</a:t>
            </a:r>
            <a:r>
              <a:rPr lang="en-US" altLang="zh-CN" sz="1400" b="1" i="1" dirty="0">
                <a:cs typeface="Times New Roman" panose="02020603050405020304" pitchFamily="18" charset="0"/>
              </a:rPr>
              <a:t>t</a:t>
            </a:r>
            <a:r>
              <a:rPr lang="zh-CN" altLang="en-US" sz="1400" b="1" dirty="0"/>
              <a:t>）</a:t>
            </a:r>
            <a:r>
              <a:rPr lang="zh-CN" altLang="en-US" sz="1200" b="1" dirty="0">
                <a:solidFill>
                  <a:srgbClr val="0B0201"/>
                </a:solidFill>
              </a:rPr>
              <a:t>。</a:t>
            </a:r>
            <a:endParaRPr lang="zh-CN" altLang="en-US" sz="1200" b="1" dirty="0"/>
          </a:p>
        </p:txBody>
      </p:sp>
      <p:sp>
        <p:nvSpPr>
          <p:cNvPr id="4" name="灯片编号占位符 3"/>
          <p:cNvSpPr>
            <a:spLocks noGrp="1"/>
          </p:cNvSpPr>
          <p:nvPr>
            <p:ph type="sldNum" sz="quarter" idx="10"/>
          </p:nvPr>
        </p:nvSpPr>
        <p:spPr/>
        <p:txBody>
          <a:bodyPr/>
          <a:lstStyle/>
          <a:p>
            <a:fld id="{A47B88F7-E4BC-4B54-8A1A-6CB50BCBAFF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7B88F7-E4BC-4B54-8A1A-6CB50BCBAFF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7B88F7-E4BC-4B54-8A1A-6CB50BCBAFF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7B88F7-E4BC-4B54-8A1A-6CB50BCBAFF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zh-CN" altLang="en-US"/>
              <a:t>*</a:t>
            </a:r>
            <a:endParaRPr lang="zh-CN" altLang="en-US" sz="1200" i="0"/>
          </a:p>
        </p:txBody>
      </p:sp>
      <p:sp>
        <p:nvSpPr>
          <p:cNvPr id="5" name="Rectangle 3"/>
          <p:cNvSpPr>
            <a:spLocks noGrp="1" noChangeArrowheads="1"/>
          </p:cNvSpPr>
          <p:nvPr>
            <p:ph type="dt" idx="1"/>
          </p:nvPr>
        </p:nvSpPr>
        <p:spPr/>
        <p:txBody>
          <a:bodyPr/>
          <a:lstStyle/>
          <a:p>
            <a:r>
              <a:rPr lang="zh-CN" altLang="en-US"/>
              <a:t>07/16/96</a:t>
            </a:r>
            <a:endParaRPr lang="zh-CN" altLang="en-US" sz="1200" i="0"/>
          </a:p>
        </p:txBody>
      </p:sp>
      <p:sp>
        <p:nvSpPr>
          <p:cNvPr id="6" name="Rectangle 6"/>
          <p:cNvSpPr>
            <a:spLocks noGrp="1" noChangeArrowheads="1"/>
          </p:cNvSpPr>
          <p:nvPr>
            <p:ph type="ftr" sz="quarter" idx="4"/>
          </p:nvPr>
        </p:nvSpPr>
        <p:spPr/>
        <p:txBody>
          <a:bodyPr/>
          <a:lstStyle/>
          <a:p>
            <a:r>
              <a:rPr lang="zh-CN" altLang="en-US"/>
              <a:t>*</a:t>
            </a:r>
            <a:endParaRPr lang="zh-CN" altLang="en-US" sz="1200" i="0"/>
          </a:p>
        </p:txBody>
      </p:sp>
      <p:sp>
        <p:nvSpPr>
          <p:cNvPr id="7" name="Rectangle 7"/>
          <p:cNvSpPr>
            <a:spLocks noGrp="1" noChangeArrowheads="1"/>
          </p:cNvSpPr>
          <p:nvPr>
            <p:ph type="sldNum" sz="quarter" idx="5"/>
          </p:nvPr>
        </p:nvSpPr>
        <p:spPr/>
        <p:txBody>
          <a:bodyPr/>
          <a:lstStyle/>
          <a:p>
            <a:r>
              <a:rPr lang="zh-CN" altLang="en-US"/>
              <a:t>##</a:t>
            </a:r>
            <a:endParaRPr lang="zh-CN" altLang="en-US" sz="1200" i="0"/>
          </a:p>
        </p:txBody>
      </p:sp>
      <p:sp>
        <p:nvSpPr>
          <p:cNvPr id="14338" name="Rectangle 2"/>
          <p:cNvSpPr>
            <a:spLocks noGrp="1" noRot="1" noChangeAspect="1" noChangeArrowheads="1"/>
          </p:cNvSpPr>
          <p:nvPr>
            <p:ph type="sldImg"/>
          </p:nvPr>
        </p:nvSpPr>
        <p:spPr/>
      </p:sp>
      <p:sp>
        <p:nvSpPr>
          <p:cNvPr id="1433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7B88F7-E4BC-4B54-8A1A-6CB50BCBAFF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7B88F7-E4BC-4B54-8A1A-6CB50BCBAFF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7B88F7-E4BC-4B54-8A1A-6CB50BCBAFF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7B88F7-E4BC-4B54-8A1A-6CB50BCBAFF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7B88F7-E4BC-4B54-8A1A-6CB50BCBAFF3}"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7B88F7-E4BC-4B54-8A1A-6CB50BCBAFF3}"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7B88F7-E4BC-4B54-8A1A-6CB50BCBAFF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7B88F7-E4BC-4B54-8A1A-6CB50BCBAFF3}"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7B88F7-E4BC-4B54-8A1A-6CB50BCBAFF3}"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7B88F7-E4BC-4B54-8A1A-6CB50BCBAFF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folHlink"/>
                </a:solidFill>
                <a:latin typeface="隶书" panose="02010509060101010101" pitchFamily="49" charset="-122"/>
                <a:ea typeface="隶书" panose="02010509060101010101" pitchFamily="49" charset="-122"/>
              </a:rPr>
              <a:t>为了研究形位公差，有必要把要素加以分类。</a:t>
            </a:r>
            <a:r>
              <a:rPr lang="zh-CN" altLang="en-US" sz="1200" dirty="0">
                <a:latin typeface="Times New Roman" panose="02020603050405020304" pitchFamily="18" charset="0"/>
              </a:rPr>
              <a:t>根据不同特征对要素进行分类如下：</a:t>
            </a:r>
            <a:endParaRPr lang="zh-CN" altLang="en-US" sz="1200" dirty="0">
              <a:latin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A47B88F7-E4BC-4B54-8A1A-6CB50BCBAFF3}"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用形状误差来补偿尺寸误差</a:t>
            </a:r>
            <a:endParaRPr lang="zh-CN" altLang="en-US" dirty="0"/>
          </a:p>
        </p:txBody>
      </p:sp>
      <p:sp>
        <p:nvSpPr>
          <p:cNvPr id="4" name="灯片编号占位符 3"/>
          <p:cNvSpPr>
            <a:spLocks noGrp="1"/>
          </p:cNvSpPr>
          <p:nvPr>
            <p:ph type="sldNum" sz="quarter" idx="10"/>
          </p:nvPr>
        </p:nvSpPr>
        <p:spPr/>
        <p:txBody>
          <a:bodyPr/>
          <a:lstStyle/>
          <a:p>
            <a:fld id="{A47B88F7-E4BC-4B54-8A1A-6CB50BCBAFF3}"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用形状误差来补偿尺寸误差</a:t>
            </a:r>
            <a:endParaRPr lang="zh-CN" altLang="en-US" dirty="0"/>
          </a:p>
        </p:txBody>
      </p:sp>
      <p:sp>
        <p:nvSpPr>
          <p:cNvPr id="4" name="灯片编号占位符 3"/>
          <p:cNvSpPr>
            <a:spLocks noGrp="1"/>
          </p:cNvSpPr>
          <p:nvPr>
            <p:ph type="sldNum" sz="quarter" idx="10"/>
          </p:nvPr>
        </p:nvSpPr>
        <p:spPr/>
        <p:txBody>
          <a:bodyPr/>
          <a:lstStyle/>
          <a:p>
            <a:fld id="{A47B88F7-E4BC-4B54-8A1A-6CB50BCBAFF3}"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实际要素处于最大实体状态，且其对应导出要素的几何误差等于图样上标注的几何公差时的综合极限状</a:t>
            </a:r>
            <a:endParaRPr lang="zh-CN" altLang="en-US" dirty="0"/>
          </a:p>
          <a:p>
            <a:r>
              <a:rPr lang="zh-CN" altLang="en-US" dirty="0"/>
              <a:t>态（图样上该几何公差的数值 </a:t>
            </a:r>
            <a:r>
              <a:rPr lang="en-US" altLang="zh-CN" dirty="0"/>
              <a:t>t </a:t>
            </a:r>
            <a:r>
              <a:rPr lang="zh-CN" altLang="en-US" dirty="0"/>
              <a:t>的后面标注了符号  </a:t>
            </a:r>
            <a:r>
              <a:rPr lang="en-US" altLang="zh-CN" dirty="0"/>
              <a:t>M </a:t>
            </a:r>
            <a:r>
              <a:rPr lang="zh-CN" altLang="en-US" dirty="0"/>
              <a:t>）</a:t>
            </a:r>
            <a:endParaRPr lang="zh-CN" altLang="en-US" dirty="0"/>
          </a:p>
        </p:txBody>
      </p:sp>
      <p:sp>
        <p:nvSpPr>
          <p:cNvPr id="4" name="灯片编号占位符 3"/>
          <p:cNvSpPr>
            <a:spLocks noGrp="1"/>
          </p:cNvSpPr>
          <p:nvPr>
            <p:ph type="sldNum" sz="quarter" idx="10"/>
          </p:nvPr>
        </p:nvSpPr>
        <p:spPr/>
        <p:txBody>
          <a:bodyPr/>
          <a:lstStyle/>
          <a:p>
            <a:fld id="{A47B88F7-E4BC-4B54-8A1A-6CB50BCBAFF3}"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7B88F7-E4BC-4B54-8A1A-6CB50BCBAFF3}"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7B88F7-E4BC-4B54-8A1A-6CB50BCBAFF3}"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7B88F7-E4BC-4B54-8A1A-6CB50BCBAFF3}"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7B88F7-E4BC-4B54-8A1A-6CB50BCBAFF3}"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7B88F7-E4BC-4B54-8A1A-6CB50BCBAFF3}"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7B88F7-E4BC-4B54-8A1A-6CB50BCBAFF3}"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7B88F7-E4BC-4B54-8A1A-6CB50BCBAFF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7B88F7-E4BC-4B54-8A1A-6CB50BCBAFF3}"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7B88F7-E4BC-4B54-8A1A-6CB50BCBAFF3}"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7B88F7-E4BC-4B54-8A1A-6CB50BCBAFF3}"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7B88F7-E4BC-4B54-8A1A-6CB50BCBAFF3}"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7B88F7-E4BC-4B54-8A1A-6CB50BCBAFF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7B88F7-E4BC-4B54-8A1A-6CB50BCBAFF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7B88F7-E4BC-4B54-8A1A-6CB50BCBAFF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7B88F7-E4BC-4B54-8A1A-6CB50BCBAFF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7B88F7-E4BC-4B54-8A1A-6CB50BCBAFF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2" name="组合 1"/>
          <p:cNvGrpSpPr/>
          <p:nvPr userDrawn="1"/>
        </p:nvGrpSpPr>
        <p:grpSpPr>
          <a:xfrm>
            <a:off x="87924" y="185469"/>
            <a:ext cx="636754" cy="468929"/>
            <a:chOff x="1311557" y="1084208"/>
            <a:chExt cx="363995" cy="250835"/>
          </a:xfrm>
        </p:grpSpPr>
        <p:sp>
          <p:nvSpPr>
            <p:cNvPr id="3" name="任意多边形: 形状 2"/>
            <p:cNvSpPr/>
            <p:nvPr/>
          </p:nvSpPr>
          <p:spPr>
            <a:xfrm rot="18958199">
              <a:off x="1456870" y="1097746"/>
              <a:ext cx="218682" cy="218682"/>
            </a:xfrm>
            <a:custGeom>
              <a:avLst/>
              <a:gdLst>
                <a:gd name="connsiteX0" fmla="*/ 638672 w 2160240"/>
                <a:gd name="connsiteY0" fmla="*/ 411048 h 2160240"/>
                <a:gd name="connsiteX1" fmla="*/ 417942 w 2160240"/>
                <a:gd name="connsiteY1" fmla="*/ 631778 h 2160240"/>
                <a:gd name="connsiteX2" fmla="*/ 417942 w 2160240"/>
                <a:gd name="connsiteY2" fmla="*/ 1514674 h 2160240"/>
                <a:gd name="connsiteX3" fmla="*/ 638672 w 2160240"/>
                <a:gd name="connsiteY3" fmla="*/ 1735404 h 2160240"/>
                <a:gd name="connsiteX4" fmla="*/ 1521568 w 2160240"/>
                <a:gd name="connsiteY4" fmla="*/ 1735404 h 2160240"/>
                <a:gd name="connsiteX5" fmla="*/ 1742298 w 2160240"/>
                <a:gd name="connsiteY5" fmla="*/ 1514674 h 2160240"/>
                <a:gd name="connsiteX6" fmla="*/ 1742298 w 2160240"/>
                <a:gd name="connsiteY6" fmla="*/ 631778 h 2160240"/>
                <a:gd name="connsiteX7" fmla="*/ 1521568 w 2160240"/>
                <a:gd name="connsiteY7" fmla="*/ 411048 h 2160240"/>
                <a:gd name="connsiteX8" fmla="*/ 360047 w 2160240"/>
                <a:gd name="connsiteY8" fmla="*/ 0 h 2160240"/>
                <a:gd name="connsiteX9" fmla="*/ 1800193 w 2160240"/>
                <a:gd name="connsiteY9" fmla="*/ 0 h 2160240"/>
                <a:gd name="connsiteX10" fmla="*/ 2160240 w 2160240"/>
                <a:gd name="connsiteY10" fmla="*/ 360047 h 2160240"/>
                <a:gd name="connsiteX11" fmla="*/ 2160240 w 2160240"/>
                <a:gd name="connsiteY11" fmla="*/ 1800193 h 2160240"/>
                <a:gd name="connsiteX12" fmla="*/ 1800193 w 2160240"/>
                <a:gd name="connsiteY12" fmla="*/ 2160240 h 2160240"/>
                <a:gd name="connsiteX13" fmla="*/ 360047 w 2160240"/>
                <a:gd name="connsiteY13" fmla="*/ 2160240 h 2160240"/>
                <a:gd name="connsiteX14" fmla="*/ 0 w 2160240"/>
                <a:gd name="connsiteY14" fmla="*/ 1800193 h 2160240"/>
                <a:gd name="connsiteX15" fmla="*/ 0 w 2160240"/>
                <a:gd name="connsiteY15" fmla="*/ 360047 h 2160240"/>
                <a:gd name="connsiteX16" fmla="*/ 360047 w 2160240"/>
                <a:gd name="connsiteY16" fmla="*/ 0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0240" h="2160240">
                  <a:moveTo>
                    <a:pt x="638672" y="411048"/>
                  </a:moveTo>
                  <a:cubicBezTo>
                    <a:pt x="516766" y="411048"/>
                    <a:pt x="417942" y="509872"/>
                    <a:pt x="417942" y="631778"/>
                  </a:cubicBezTo>
                  <a:lnTo>
                    <a:pt x="417942" y="1514674"/>
                  </a:lnTo>
                  <a:cubicBezTo>
                    <a:pt x="417942" y="1636580"/>
                    <a:pt x="516766" y="1735404"/>
                    <a:pt x="638672" y="1735404"/>
                  </a:cubicBezTo>
                  <a:lnTo>
                    <a:pt x="1521568" y="1735404"/>
                  </a:lnTo>
                  <a:cubicBezTo>
                    <a:pt x="1643474" y="1735404"/>
                    <a:pt x="1742298" y="1636580"/>
                    <a:pt x="1742298" y="1514674"/>
                  </a:cubicBezTo>
                  <a:lnTo>
                    <a:pt x="1742298" y="631778"/>
                  </a:lnTo>
                  <a:cubicBezTo>
                    <a:pt x="1742298" y="509872"/>
                    <a:pt x="1643474" y="411048"/>
                    <a:pt x="1521568" y="411048"/>
                  </a:cubicBezTo>
                  <a:close/>
                  <a:moveTo>
                    <a:pt x="360047" y="0"/>
                  </a:moveTo>
                  <a:lnTo>
                    <a:pt x="1800193" y="0"/>
                  </a:lnTo>
                  <a:cubicBezTo>
                    <a:pt x="1999041" y="0"/>
                    <a:pt x="2160240" y="161199"/>
                    <a:pt x="2160240" y="360047"/>
                  </a:cubicBezTo>
                  <a:lnTo>
                    <a:pt x="2160240" y="1800193"/>
                  </a:lnTo>
                  <a:cubicBezTo>
                    <a:pt x="2160240" y="1999041"/>
                    <a:pt x="1999041" y="2160240"/>
                    <a:pt x="1800193" y="2160240"/>
                  </a:cubicBezTo>
                  <a:lnTo>
                    <a:pt x="360047" y="2160240"/>
                  </a:lnTo>
                  <a:cubicBezTo>
                    <a:pt x="161199" y="2160240"/>
                    <a:pt x="0" y="1999041"/>
                    <a:pt x="0" y="1800193"/>
                  </a:cubicBezTo>
                  <a:lnTo>
                    <a:pt x="0" y="360047"/>
                  </a:lnTo>
                  <a:cubicBezTo>
                    <a:pt x="0" y="161199"/>
                    <a:pt x="161199" y="0"/>
                    <a:pt x="360047"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微软雅黑" panose="020B0503020204020204" pitchFamily="34" charset="-122"/>
                <a:ea typeface="微软雅黑" panose="020B0503020204020204" pitchFamily="34" charset="-122"/>
              </a:endParaRPr>
            </a:p>
          </p:txBody>
        </p:sp>
        <p:sp>
          <p:nvSpPr>
            <p:cNvPr id="4" name="任意多边形: 形状 3"/>
            <p:cNvSpPr/>
            <p:nvPr/>
          </p:nvSpPr>
          <p:spPr>
            <a:xfrm rot="18958199">
              <a:off x="1311557" y="1084208"/>
              <a:ext cx="250835" cy="250835"/>
            </a:xfrm>
            <a:custGeom>
              <a:avLst/>
              <a:gdLst>
                <a:gd name="connsiteX0" fmla="*/ 638672 w 2160240"/>
                <a:gd name="connsiteY0" fmla="*/ 411048 h 2160240"/>
                <a:gd name="connsiteX1" fmla="*/ 417942 w 2160240"/>
                <a:gd name="connsiteY1" fmla="*/ 631778 h 2160240"/>
                <a:gd name="connsiteX2" fmla="*/ 417942 w 2160240"/>
                <a:gd name="connsiteY2" fmla="*/ 1514674 h 2160240"/>
                <a:gd name="connsiteX3" fmla="*/ 638672 w 2160240"/>
                <a:gd name="connsiteY3" fmla="*/ 1735404 h 2160240"/>
                <a:gd name="connsiteX4" fmla="*/ 1521568 w 2160240"/>
                <a:gd name="connsiteY4" fmla="*/ 1735404 h 2160240"/>
                <a:gd name="connsiteX5" fmla="*/ 1742298 w 2160240"/>
                <a:gd name="connsiteY5" fmla="*/ 1514674 h 2160240"/>
                <a:gd name="connsiteX6" fmla="*/ 1742298 w 2160240"/>
                <a:gd name="connsiteY6" fmla="*/ 631778 h 2160240"/>
                <a:gd name="connsiteX7" fmla="*/ 1521568 w 2160240"/>
                <a:gd name="connsiteY7" fmla="*/ 411048 h 2160240"/>
                <a:gd name="connsiteX8" fmla="*/ 360047 w 2160240"/>
                <a:gd name="connsiteY8" fmla="*/ 0 h 2160240"/>
                <a:gd name="connsiteX9" fmla="*/ 1800193 w 2160240"/>
                <a:gd name="connsiteY9" fmla="*/ 0 h 2160240"/>
                <a:gd name="connsiteX10" fmla="*/ 2160240 w 2160240"/>
                <a:gd name="connsiteY10" fmla="*/ 360047 h 2160240"/>
                <a:gd name="connsiteX11" fmla="*/ 2160240 w 2160240"/>
                <a:gd name="connsiteY11" fmla="*/ 1800193 h 2160240"/>
                <a:gd name="connsiteX12" fmla="*/ 1800193 w 2160240"/>
                <a:gd name="connsiteY12" fmla="*/ 2160240 h 2160240"/>
                <a:gd name="connsiteX13" fmla="*/ 360047 w 2160240"/>
                <a:gd name="connsiteY13" fmla="*/ 2160240 h 2160240"/>
                <a:gd name="connsiteX14" fmla="*/ 0 w 2160240"/>
                <a:gd name="connsiteY14" fmla="*/ 1800193 h 2160240"/>
                <a:gd name="connsiteX15" fmla="*/ 0 w 2160240"/>
                <a:gd name="connsiteY15" fmla="*/ 360047 h 2160240"/>
                <a:gd name="connsiteX16" fmla="*/ 360047 w 2160240"/>
                <a:gd name="connsiteY16" fmla="*/ 0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0240" h="2160240">
                  <a:moveTo>
                    <a:pt x="638672" y="411048"/>
                  </a:moveTo>
                  <a:cubicBezTo>
                    <a:pt x="516766" y="411048"/>
                    <a:pt x="417942" y="509872"/>
                    <a:pt x="417942" y="631778"/>
                  </a:cubicBezTo>
                  <a:lnTo>
                    <a:pt x="417942" y="1514674"/>
                  </a:lnTo>
                  <a:cubicBezTo>
                    <a:pt x="417942" y="1636580"/>
                    <a:pt x="516766" y="1735404"/>
                    <a:pt x="638672" y="1735404"/>
                  </a:cubicBezTo>
                  <a:lnTo>
                    <a:pt x="1521568" y="1735404"/>
                  </a:lnTo>
                  <a:cubicBezTo>
                    <a:pt x="1643474" y="1735404"/>
                    <a:pt x="1742298" y="1636580"/>
                    <a:pt x="1742298" y="1514674"/>
                  </a:cubicBezTo>
                  <a:lnTo>
                    <a:pt x="1742298" y="631778"/>
                  </a:lnTo>
                  <a:cubicBezTo>
                    <a:pt x="1742298" y="509872"/>
                    <a:pt x="1643474" y="411048"/>
                    <a:pt x="1521568" y="411048"/>
                  </a:cubicBezTo>
                  <a:close/>
                  <a:moveTo>
                    <a:pt x="360047" y="0"/>
                  </a:moveTo>
                  <a:lnTo>
                    <a:pt x="1800193" y="0"/>
                  </a:lnTo>
                  <a:cubicBezTo>
                    <a:pt x="1999041" y="0"/>
                    <a:pt x="2160240" y="161199"/>
                    <a:pt x="2160240" y="360047"/>
                  </a:cubicBezTo>
                  <a:lnTo>
                    <a:pt x="2160240" y="1800193"/>
                  </a:lnTo>
                  <a:cubicBezTo>
                    <a:pt x="2160240" y="1999041"/>
                    <a:pt x="1999041" y="2160240"/>
                    <a:pt x="1800193" y="2160240"/>
                  </a:cubicBezTo>
                  <a:lnTo>
                    <a:pt x="360047" y="2160240"/>
                  </a:lnTo>
                  <a:cubicBezTo>
                    <a:pt x="161199" y="2160240"/>
                    <a:pt x="0" y="1999041"/>
                    <a:pt x="0" y="1800193"/>
                  </a:cubicBezTo>
                  <a:lnTo>
                    <a:pt x="0" y="360047"/>
                  </a:lnTo>
                  <a:cubicBezTo>
                    <a:pt x="0" y="161199"/>
                    <a:pt x="161199" y="0"/>
                    <a:pt x="360047" y="0"/>
                  </a:cubicBezTo>
                  <a:close/>
                </a:path>
              </a:pathLst>
            </a:custGeom>
            <a:solidFill>
              <a:schemeClr val="tx1">
                <a:lumMod val="50000"/>
                <a:lumOff val="50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微软雅黑" panose="020B0503020204020204" pitchFamily="34" charset="-122"/>
                <a:ea typeface="微软雅黑" panose="020B0503020204020204" pitchFamily="34" charset="-122"/>
              </a:endParaRPr>
            </a:p>
          </p:txBody>
        </p:sp>
      </p:grpSp>
      <p:sp>
        <p:nvSpPr>
          <p:cNvPr id="8" name="矩形 7"/>
          <p:cNvSpPr/>
          <p:nvPr userDrawn="1"/>
        </p:nvSpPr>
        <p:spPr>
          <a:xfrm flipV="1">
            <a:off x="0" y="813017"/>
            <a:ext cx="12192000" cy="3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01F42"/>
              </a:solidFill>
              <a:effectLst/>
              <a:uLnTx/>
              <a:uFillTx/>
              <a:latin typeface="Calibri" panose="020F0502020204030204"/>
              <a:ea typeface="等线"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fld id="{530820CF-B880-4189-942D-D702A7CBA730}" type="datetimeFigureOut">
              <a:rPr kumimoji="0" lang="zh-CN" altLang="en-US" sz="1600" b="0" i="0" u="none" strike="noStrike" kern="1200" cap="none" spc="0" normalizeH="0" baseline="0" noProof="1" smtClean="0">
                <a:ln>
                  <a:noFill/>
                </a:ln>
                <a:solidFill>
                  <a:schemeClr val="tx1">
                    <a:tint val="75000"/>
                  </a:schemeClr>
                </a:solidFill>
                <a:effectLst/>
                <a:uLnTx/>
                <a:uFillTx/>
                <a:latin typeface="+mn-lt"/>
                <a:ea typeface="+mn-ea"/>
                <a:cs typeface="+mn-cs"/>
              </a:rPr>
            </a:fld>
            <a:endParaRPr kumimoji="0" lang="zh-CN" altLang="en-US" sz="16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zh-CN" altLang="en-US" dirty="0">
                <a:latin typeface="Calibri" panose="020F0502020204030204" pitchFamily="34" charset="0"/>
              </a:rPr>
            </a:fld>
            <a:endParaRPr lang="zh-CN" altLang="en-US" dirty="0">
              <a:latin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showMasterSp="0">
  <p:cSld name="标题幻灯片">
    <p:spTree>
      <p:nvGrpSpPr>
        <p:cNvPr id="1" name=""/>
        <p:cNvGrpSpPr/>
        <p:nvPr/>
      </p:nvGrpSpPr>
      <p:grpSpPr>
        <a:xfrm>
          <a:off x="0" y="0"/>
          <a:ext cx="0" cy="0"/>
          <a:chOff x="0" y="0"/>
          <a:chExt cx="0" cy="0"/>
        </a:xfrm>
      </p:grpSpPr>
      <p:grpSp>
        <p:nvGrpSpPr>
          <p:cNvPr id="47106" name="Group 2"/>
          <p:cNvGrpSpPr/>
          <p:nvPr/>
        </p:nvGrpSpPr>
        <p:grpSpPr bwMode="auto">
          <a:xfrm>
            <a:off x="1" y="2438401"/>
            <a:ext cx="12012084" cy="1052513"/>
            <a:chOff x="0" y="1536"/>
            <a:chExt cx="5675" cy="663"/>
          </a:xfrm>
        </p:grpSpPr>
        <p:grpSp>
          <p:nvGrpSpPr>
            <p:cNvPr id="47107" name="Group 3"/>
            <p:cNvGrpSpPr/>
            <p:nvPr/>
          </p:nvGrpSpPr>
          <p:grpSpPr bwMode="auto">
            <a:xfrm>
              <a:off x="183" y="1604"/>
              <a:ext cx="448" cy="299"/>
              <a:chOff x="720" y="336"/>
              <a:chExt cx="624" cy="432"/>
            </a:xfrm>
          </p:grpSpPr>
          <p:sp>
            <p:nvSpPr>
              <p:cNvPr id="47108"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7109"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grpSp>
          <p:nvGrpSpPr>
            <p:cNvPr id="47110" name="Group 6"/>
            <p:cNvGrpSpPr/>
            <p:nvPr/>
          </p:nvGrpSpPr>
          <p:grpSpPr bwMode="auto">
            <a:xfrm>
              <a:off x="261" y="1870"/>
              <a:ext cx="465" cy="299"/>
              <a:chOff x="912" y="2640"/>
              <a:chExt cx="672" cy="432"/>
            </a:xfrm>
          </p:grpSpPr>
          <p:sp>
            <p:nvSpPr>
              <p:cNvPr id="47111"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7112"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sp>
          <p:nvSpPr>
            <p:cNvPr id="47113"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7114"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7115"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sp>
        <p:nvSpPr>
          <p:cNvPr id="47116" name="Rectangle 12"/>
          <p:cNvSpPr>
            <a:spLocks noGrp="1" noChangeArrowheads="1"/>
          </p:cNvSpPr>
          <p:nvPr>
            <p:ph type="ctrTitle"/>
          </p:nvPr>
        </p:nvSpPr>
        <p:spPr>
          <a:xfrm>
            <a:off x="1320800" y="1828800"/>
            <a:ext cx="10363200" cy="1143000"/>
          </a:xfrm>
        </p:spPr>
        <p:txBody>
          <a:bodyPr/>
          <a:lstStyle>
            <a:lvl1pPr>
              <a:defRPr/>
            </a:lvl1pPr>
          </a:lstStyle>
          <a:p>
            <a:pPr lvl="0"/>
            <a:r>
              <a:rPr lang="zh-CN" altLang="en-US" noProof="0"/>
              <a:t>单击此处编辑母版标题样式</a:t>
            </a:r>
            <a:endParaRPr lang="zh-CN" altLang="en-US" noProof="0"/>
          </a:p>
        </p:txBody>
      </p:sp>
      <p:sp>
        <p:nvSpPr>
          <p:cNvPr id="47117" name="Rectangle 13"/>
          <p:cNvSpPr>
            <a:spLocks noGrp="1" noChangeArrowheads="1"/>
          </p:cNvSpPr>
          <p:nvPr>
            <p:ph type="subTitle" idx="1"/>
          </p:nvPr>
        </p:nvSpPr>
        <p:spPr>
          <a:xfrm>
            <a:off x="1828800" y="3886200"/>
            <a:ext cx="8534400" cy="1752600"/>
          </a:xfrm>
        </p:spPr>
        <p:txBody>
          <a:bodyPr/>
          <a:lstStyle>
            <a:lvl1pPr marL="0" indent="0" algn="ctr">
              <a:buFont typeface="Wingdings" panose="05000000000000000000" pitchFamily="2" charset="2"/>
              <a:buNone/>
              <a:defRPr/>
            </a:lvl1pPr>
          </a:lstStyle>
          <a:p>
            <a:pPr lvl="0"/>
            <a:r>
              <a:rPr lang="zh-CN" altLang="en-US" noProof="0"/>
              <a:t>单击此处编辑母版副标题样式</a:t>
            </a:r>
            <a:endParaRPr lang="zh-CN" altLang="en-US" noProof="0"/>
          </a:p>
        </p:txBody>
      </p:sp>
      <p:sp>
        <p:nvSpPr>
          <p:cNvPr id="47118" name="Rectangle 14"/>
          <p:cNvSpPr>
            <a:spLocks noGrp="1" noChangeArrowheads="1"/>
          </p:cNvSpPr>
          <p:nvPr>
            <p:ph type="dt" sz="half" idx="2"/>
          </p:nvPr>
        </p:nvSpPr>
        <p:spPr>
          <a:xfrm>
            <a:off x="1320800" y="6248400"/>
            <a:ext cx="2540000" cy="457200"/>
          </a:xfrm>
        </p:spPr>
        <p:txBody>
          <a:bodyPr/>
          <a:lstStyle>
            <a:lvl1pPr>
              <a:defRPr>
                <a:solidFill>
                  <a:schemeClr val="bg2"/>
                </a:solidFill>
              </a:defRPr>
            </a:lvl1pPr>
          </a:lstStyle>
          <a:p>
            <a:r>
              <a:rPr lang="zh-CN" altLang="en-US"/>
              <a:t>zxb</a:t>
            </a:r>
            <a:endParaRPr lang="zh-CN" altLang="en-US"/>
          </a:p>
        </p:txBody>
      </p:sp>
      <p:sp>
        <p:nvSpPr>
          <p:cNvPr id="47119" name="Rectangle 15"/>
          <p:cNvSpPr>
            <a:spLocks noGrp="1" noChangeArrowheads="1"/>
          </p:cNvSpPr>
          <p:nvPr>
            <p:ph type="ftr" sz="quarter" idx="3"/>
          </p:nvPr>
        </p:nvSpPr>
        <p:spPr>
          <a:xfrm>
            <a:off x="4572000" y="6248400"/>
            <a:ext cx="3860800" cy="457200"/>
          </a:xfrm>
        </p:spPr>
        <p:txBody>
          <a:bodyPr/>
          <a:lstStyle>
            <a:lvl1pPr>
              <a:defRPr>
                <a:solidFill>
                  <a:schemeClr val="bg2"/>
                </a:solidFill>
              </a:defRPr>
            </a:lvl1pPr>
          </a:lstStyle>
          <a:p>
            <a:endParaRPr lang="zh-CN" altLang="en-US"/>
          </a:p>
        </p:txBody>
      </p:sp>
      <p:sp>
        <p:nvSpPr>
          <p:cNvPr id="47120" name="Rectangle 16"/>
          <p:cNvSpPr>
            <a:spLocks noGrp="1" noChangeArrowheads="1"/>
          </p:cNvSpPr>
          <p:nvPr>
            <p:ph type="sldNum" sz="quarter" idx="4"/>
          </p:nvPr>
        </p:nvSpPr>
        <p:spPr>
          <a:xfrm>
            <a:off x="9144000" y="6248400"/>
            <a:ext cx="2540000" cy="457200"/>
          </a:xfrm>
        </p:spPr>
        <p:txBody>
          <a:bodyPr/>
          <a:lstStyle>
            <a:lvl1pPr>
              <a:defRPr>
                <a:solidFill>
                  <a:schemeClr val="bg2"/>
                </a:solidFill>
              </a:defRPr>
            </a:lvl1pPr>
          </a:lstStyle>
          <a:p>
            <a:fld id="{2F8A07E9-32A8-45DC-84C7-B6E4B070637B}"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r>
              <a:rPr lang="zh-CN" altLang="en-US"/>
              <a:t>zxb</a:t>
            </a:r>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58013E23-E60A-4C37-97E2-9771C4F44567}" type="slidenum">
              <a:rPr lang="zh-CN" altLang="en-US"/>
            </a:fld>
            <a:endParaRPr lang="en-US" altLang="zh-CN"/>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422400" y="838200"/>
            <a:ext cx="10363200" cy="1143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1422400" y="2101850"/>
            <a:ext cx="5080000" cy="41148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705600" y="2101850"/>
            <a:ext cx="5080000" cy="41148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1422400" y="6413500"/>
            <a:ext cx="25400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4572000" y="6413500"/>
            <a:ext cx="38608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10972800" y="6413500"/>
            <a:ext cx="1219200" cy="457200"/>
          </a:xfrm>
        </p:spPr>
        <p:txBody>
          <a:bodyPr/>
          <a:lstStyle>
            <a:lvl1pPr>
              <a:defRPr/>
            </a:lvl1pPr>
          </a:lstStyle>
          <a:p>
            <a:fld id="{7120A0A8-4AF4-4508-B872-5C82FB4291A1}" type="slidenum">
              <a:rPr lang="en-US" altLang="zh-CN"/>
            </a:fld>
            <a:endParaRPr lang="en-US" altLang="zh-CN" sz="140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1.jpeg"/><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lum/>
          </a:blip>
          <a:srcRect/>
          <a:stretch>
            <a:fillRect t="-3000" b="-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0C913308-F349-4B6D-A68A-DD1791B4A57B}" type="slidenum">
              <a:rPr lang="zh-CN" altLang="en-US" smtClean="0"/>
            </a:fld>
            <a:endParaRPr lang="zh-CN" altLang="en-US"/>
          </a:p>
        </p:txBody>
      </p:sp>
      <p:sp>
        <p:nvSpPr>
          <p:cNvPr id="9" name="矩形 8"/>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8" name="组合 7"/>
          <p:cNvGrpSpPr/>
          <p:nvPr userDrawn="1"/>
        </p:nvGrpSpPr>
        <p:grpSpPr>
          <a:xfrm>
            <a:off x="87924" y="185469"/>
            <a:ext cx="636754" cy="468929"/>
            <a:chOff x="1311557" y="1084208"/>
            <a:chExt cx="363995" cy="250835"/>
          </a:xfrm>
        </p:grpSpPr>
        <p:sp>
          <p:nvSpPr>
            <p:cNvPr id="10" name="任意多边形: 形状 9"/>
            <p:cNvSpPr/>
            <p:nvPr/>
          </p:nvSpPr>
          <p:spPr>
            <a:xfrm rot="18958199">
              <a:off x="1456870" y="1097746"/>
              <a:ext cx="218682" cy="218682"/>
            </a:xfrm>
            <a:custGeom>
              <a:avLst/>
              <a:gdLst>
                <a:gd name="connsiteX0" fmla="*/ 638672 w 2160240"/>
                <a:gd name="connsiteY0" fmla="*/ 411048 h 2160240"/>
                <a:gd name="connsiteX1" fmla="*/ 417942 w 2160240"/>
                <a:gd name="connsiteY1" fmla="*/ 631778 h 2160240"/>
                <a:gd name="connsiteX2" fmla="*/ 417942 w 2160240"/>
                <a:gd name="connsiteY2" fmla="*/ 1514674 h 2160240"/>
                <a:gd name="connsiteX3" fmla="*/ 638672 w 2160240"/>
                <a:gd name="connsiteY3" fmla="*/ 1735404 h 2160240"/>
                <a:gd name="connsiteX4" fmla="*/ 1521568 w 2160240"/>
                <a:gd name="connsiteY4" fmla="*/ 1735404 h 2160240"/>
                <a:gd name="connsiteX5" fmla="*/ 1742298 w 2160240"/>
                <a:gd name="connsiteY5" fmla="*/ 1514674 h 2160240"/>
                <a:gd name="connsiteX6" fmla="*/ 1742298 w 2160240"/>
                <a:gd name="connsiteY6" fmla="*/ 631778 h 2160240"/>
                <a:gd name="connsiteX7" fmla="*/ 1521568 w 2160240"/>
                <a:gd name="connsiteY7" fmla="*/ 411048 h 2160240"/>
                <a:gd name="connsiteX8" fmla="*/ 360047 w 2160240"/>
                <a:gd name="connsiteY8" fmla="*/ 0 h 2160240"/>
                <a:gd name="connsiteX9" fmla="*/ 1800193 w 2160240"/>
                <a:gd name="connsiteY9" fmla="*/ 0 h 2160240"/>
                <a:gd name="connsiteX10" fmla="*/ 2160240 w 2160240"/>
                <a:gd name="connsiteY10" fmla="*/ 360047 h 2160240"/>
                <a:gd name="connsiteX11" fmla="*/ 2160240 w 2160240"/>
                <a:gd name="connsiteY11" fmla="*/ 1800193 h 2160240"/>
                <a:gd name="connsiteX12" fmla="*/ 1800193 w 2160240"/>
                <a:gd name="connsiteY12" fmla="*/ 2160240 h 2160240"/>
                <a:gd name="connsiteX13" fmla="*/ 360047 w 2160240"/>
                <a:gd name="connsiteY13" fmla="*/ 2160240 h 2160240"/>
                <a:gd name="connsiteX14" fmla="*/ 0 w 2160240"/>
                <a:gd name="connsiteY14" fmla="*/ 1800193 h 2160240"/>
                <a:gd name="connsiteX15" fmla="*/ 0 w 2160240"/>
                <a:gd name="connsiteY15" fmla="*/ 360047 h 2160240"/>
                <a:gd name="connsiteX16" fmla="*/ 360047 w 2160240"/>
                <a:gd name="connsiteY16" fmla="*/ 0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0240" h="2160240">
                  <a:moveTo>
                    <a:pt x="638672" y="411048"/>
                  </a:moveTo>
                  <a:cubicBezTo>
                    <a:pt x="516766" y="411048"/>
                    <a:pt x="417942" y="509872"/>
                    <a:pt x="417942" y="631778"/>
                  </a:cubicBezTo>
                  <a:lnTo>
                    <a:pt x="417942" y="1514674"/>
                  </a:lnTo>
                  <a:cubicBezTo>
                    <a:pt x="417942" y="1636580"/>
                    <a:pt x="516766" y="1735404"/>
                    <a:pt x="638672" y="1735404"/>
                  </a:cubicBezTo>
                  <a:lnTo>
                    <a:pt x="1521568" y="1735404"/>
                  </a:lnTo>
                  <a:cubicBezTo>
                    <a:pt x="1643474" y="1735404"/>
                    <a:pt x="1742298" y="1636580"/>
                    <a:pt x="1742298" y="1514674"/>
                  </a:cubicBezTo>
                  <a:lnTo>
                    <a:pt x="1742298" y="631778"/>
                  </a:lnTo>
                  <a:cubicBezTo>
                    <a:pt x="1742298" y="509872"/>
                    <a:pt x="1643474" y="411048"/>
                    <a:pt x="1521568" y="411048"/>
                  </a:cubicBezTo>
                  <a:close/>
                  <a:moveTo>
                    <a:pt x="360047" y="0"/>
                  </a:moveTo>
                  <a:lnTo>
                    <a:pt x="1800193" y="0"/>
                  </a:lnTo>
                  <a:cubicBezTo>
                    <a:pt x="1999041" y="0"/>
                    <a:pt x="2160240" y="161199"/>
                    <a:pt x="2160240" y="360047"/>
                  </a:cubicBezTo>
                  <a:lnTo>
                    <a:pt x="2160240" y="1800193"/>
                  </a:lnTo>
                  <a:cubicBezTo>
                    <a:pt x="2160240" y="1999041"/>
                    <a:pt x="1999041" y="2160240"/>
                    <a:pt x="1800193" y="2160240"/>
                  </a:cubicBezTo>
                  <a:lnTo>
                    <a:pt x="360047" y="2160240"/>
                  </a:lnTo>
                  <a:cubicBezTo>
                    <a:pt x="161199" y="2160240"/>
                    <a:pt x="0" y="1999041"/>
                    <a:pt x="0" y="1800193"/>
                  </a:cubicBezTo>
                  <a:lnTo>
                    <a:pt x="0" y="360047"/>
                  </a:lnTo>
                  <a:cubicBezTo>
                    <a:pt x="0" y="161199"/>
                    <a:pt x="161199" y="0"/>
                    <a:pt x="360047"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微软雅黑" panose="020B0503020204020204" pitchFamily="34" charset="-122"/>
                <a:ea typeface="微软雅黑" panose="020B0503020204020204" pitchFamily="34" charset="-122"/>
              </a:endParaRPr>
            </a:p>
          </p:txBody>
        </p:sp>
        <p:sp>
          <p:nvSpPr>
            <p:cNvPr id="11" name="任意多边形: 形状 10"/>
            <p:cNvSpPr/>
            <p:nvPr/>
          </p:nvSpPr>
          <p:spPr>
            <a:xfrm rot="18958199">
              <a:off x="1311557" y="1084208"/>
              <a:ext cx="250835" cy="250835"/>
            </a:xfrm>
            <a:custGeom>
              <a:avLst/>
              <a:gdLst>
                <a:gd name="connsiteX0" fmla="*/ 638672 w 2160240"/>
                <a:gd name="connsiteY0" fmla="*/ 411048 h 2160240"/>
                <a:gd name="connsiteX1" fmla="*/ 417942 w 2160240"/>
                <a:gd name="connsiteY1" fmla="*/ 631778 h 2160240"/>
                <a:gd name="connsiteX2" fmla="*/ 417942 w 2160240"/>
                <a:gd name="connsiteY2" fmla="*/ 1514674 h 2160240"/>
                <a:gd name="connsiteX3" fmla="*/ 638672 w 2160240"/>
                <a:gd name="connsiteY3" fmla="*/ 1735404 h 2160240"/>
                <a:gd name="connsiteX4" fmla="*/ 1521568 w 2160240"/>
                <a:gd name="connsiteY4" fmla="*/ 1735404 h 2160240"/>
                <a:gd name="connsiteX5" fmla="*/ 1742298 w 2160240"/>
                <a:gd name="connsiteY5" fmla="*/ 1514674 h 2160240"/>
                <a:gd name="connsiteX6" fmla="*/ 1742298 w 2160240"/>
                <a:gd name="connsiteY6" fmla="*/ 631778 h 2160240"/>
                <a:gd name="connsiteX7" fmla="*/ 1521568 w 2160240"/>
                <a:gd name="connsiteY7" fmla="*/ 411048 h 2160240"/>
                <a:gd name="connsiteX8" fmla="*/ 360047 w 2160240"/>
                <a:gd name="connsiteY8" fmla="*/ 0 h 2160240"/>
                <a:gd name="connsiteX9" fmla="*/ 1800193 w 2160240"/>
                <a:gd name="connsiteY9" fmla="*/ 0 h 2160240"/>
                <a:gd name="connsiteX10" fmla="*/ 2160240 w 2160240"/>
                <a:gd name="connsiteY10" fmla="*/ 360047 h 2160240"/>
                <a:gd name="connsiteX11" fmla="*/ 2160240 w 2160240"/>
                <a:gd name="connsiteY11" fmla="*/ 1800193 h 2160240"/>
                <a:gd name="connsiteX12" fmla="*/ 1800193 w 2160240"/>
                <a:gd name="connsiteY12" fmla="*/ 2160240 h 2160240"/>
                <a:gd name="connsiteX13" fmla="*/ 360047 w 2160240"/>
                <a:gd name="connsiteY13" fmla="*/ 2160240 h 2160240"/>
                <a:gd name="connsiteX14" fmla="*/ 0 w 2160240"/>
                <a:gd name="connsiteY14" fmla="*/ 1800193 h 2160240"/>
                <a:gd name="connsiteX15" fmla="*/ 0 w 2160240"/>
                <a:gd name="connsiteY15" fmla="*/ 360047 h 2160240"/>
                <a:gd name="connsiteX16" fmla="*/ 360047 w 2160240"/>
                <a:gd name="connsiteY16" fmla="*/ 0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0240" h="2160240">
                  <a:moveTo>
                    <a:pt x="638672" y="411048"/>
                  </a:moveTo>
                  <a:cubicBezTo>
                    <a:pt x="516766" y="411048"/>
                    <a:pt x="417942" y="509872"/>
                    <a:pt x="417942" y="631778"/>
                  </a:cubicBezTo>
                  <a:lnTo>
                    <a:pt x="417942" y="1514674"/>
                  </a:lnTo>
                  <a:cubicBezTo>
                    <a:pt x="417942" y="1636580"/>
                    <a:pt x="516766" y="1735404"/>
                    <a:pt x="638672" y="1735404"/>
                  </a:cubicBezTo>
                  <a:lnTo>
                    <a:pt x="1521568" y="1735404"/>
                  </a:lnTo>
                  <a:cubicBezTo>
                    <a:pt x="1643474" y="1735404"/>
                    <a:pt x="1742298" y="1636580"/>
                    <a:pt x="1742298" y="1514674"/>
                  </a:cubicBezTo>
                  <a:lnTo>
                    <a:pt x="1742298" y="631778"/>
                  </a:lnTo>
                  <a:cubicBezTo>
                    <a:pt x="1742298" y="509872"/>
                    <a:pt x="1643474" y="411048"/>
                    <a:pt x="1521568" y="411048"/>
                  </a:cubicBezTo>
                  <a:close/>
                  <a:moveTo>
                    <a:pt x="360047" y="0"/>
                  </a:moveTo>
                  <a:lnTo>
                    <a:pt x="1800193" y="0"/>
                  </a:lnTo>
                  <a:cubicBezTo>
                    <a:pt x="1999041" y="0"/>
                    <a:pt x="2160240" y="161199"/>
                    <a:pt x="2160240" y="360047"/>
                  </a:cubicBezTo>
                  <a:lnTo>
                    <a:pt x="2160240" y="1800193"/>
                  </a:lnTo>
                  <a:cubicBezTo>
                    <a:pt x="2160240" y="1999041"/>
                    <a:pt x="1999041" y="2160240"/>
                    <a:pt x="1800193" y="2160240"/>
                  </a:cubicBezTo>
                  <a:lnTo>
                    <a:pt x="360047" y="2160240"/>
                  </a:lnTo>
                  <a:cubicBezTo>
                    <a:pt x="161199" y="2160240"/>
                    <a:pt x="0" y="1999041"/>
                    <a:pt x="0" y="1800193"/>
                  </a:cubicBezTo>
                  <a:lnTo>
                    <a:pt x="0" y="360047"/>
                  </a:lnTo>
                  <a:cubicBezTo>
                    <a:pt x="0" y="161199"/>
                    <a:pt x="161199" y="0"/>
                    <a:pt x="360047" y="0"/>
                  </a:cubicBezTo>
                  <a:close/>
                </a:path>
              </a:pathLst>
            </a:custGeom>
            <a:solidFill>
              <a:schemeClr val="tx1">
                <a:lumMod val="50000"/>
                <a:lumOff val="50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微软雅黑" panose="020B0503020204020204" pitchFamily="34" charset="-122"/>
                <a:ea typeface="微软雅黑" panose="020B0503020204020204" pitchFamily="34" charset="-122"/>
              </a:endParaRPr>
            </a:p>
          </p:txBody>
        </p:sp>
      </p:grpSp>
      <p:sp>
        <p:nvSpPr>
          <p:cNvPr id="12" name="矩形 11"/>
          <p:cNvSpPr/>
          <p:nvPr userDrawn="1"/>
        </p:nvSpPr>
        <p:spPr>
          <a:xfrm flipV="1">
            <a:off x="0" y="813017"/>
            <a:ext cx="12192000" cy="3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01F42"/>
              </a:solidFill>
              <a:effectLst/>
              <a:uLnTx/>
              <a:uFillTx/>
              <a:latin typeface="Calibri" panose="020F0502020204030204"/>
              <a:ea typeface="等线"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hf hdr="0" dt="0"/>
  <p:txStyles>
    <p:titleStyle>
      <a:lvl1pPr algn="ctr" defTabSz="1219200"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3.xml"/><Relationship Id="rId2" Type="http://schemas.openxmlformats.org/officeDocument/2006/relationships/image" Target="../media/image3.jpe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7.wmf"/></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07.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08.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09.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10.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image" Target="../media/image6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11.pn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12.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13.png"/></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14.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7.wmf"/></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15.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16.jpe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17.pn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18.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image" Target="../media/image119.png"/></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20.png"/></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image" Target="../media/image121.png"/></Relationships>
</file>

<file path=ppt/slides/_rels/slide11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23.png"/><Relationship Id="rId1" Type="http://schemas.openxmlformats.org/officeDocument/2006/relationships/image" Target="../media/image12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image" Target="../media/image8.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image" Target="../media/image124.png"/></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image" Target="../media/image125.png"/></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image" Target="../media/image126.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image" Target="../media/image127.png"/></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image" Target="../media/image128.png"/></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image" Target="../media/image12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5.xml"/><Relationship Id="rId1" Type="http://schemas.openxmlformats.org/officeDocument/2006/relationships/image" Target="../media/image9.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30.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31.png"/></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32.png"/></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33.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34.png"/></Relationships>
</file>

<file path=ppt/slides/_rels/slide13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oleObject" Target="../embeddings/oleObject3.bin"/><Relationship Id="rId1" Type="http://schemas.openxmlformats.org/officeDocument/2006/relationships/oleObject" Target="../embeddings/oleObject2.bin"/></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image" Target="../media/image135.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5.xml"/><Relationship Id="rId2" Type="http://schemas.openxmlformats.org/officeDocument/2006/relationships/image" Target="../media/image11.jpeg"/><Relationship Id="rId1" Type="http://schemas.openxmlformats.org/officeDocument/2006/relationships/image" Target="../media/image10.png"/></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36.png"/></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5.xml"/><Relationship Id="rId1" Type="http://schemas.openxmlformats.org/officeDocument/2006/relationships/oleObject" Target="../embeddings/oleObject4.bin"/></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image" Target="../media/image137.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38.png"/></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39.png"/></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40.png"/></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41.png"/></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42.png"/></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4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image" Target="../media/image12.png"/></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44.png"/></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45.png"/></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45.png"/></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46.png"/></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46.png"/></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46.png"/></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46.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3.png"/></Relationships>
</file>

<file path=ppt/slides/_rels/slide16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46.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xml"/><Relationship Id="rId1" Type="http://schemas.openxmlformats.org/officeDocument/2006/relationships/image" Target="../media/image147.png"/></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5.png"/><Relationship Id="rId1" Type="http://schemas.openxmlformats.org/officeDocument/2006/relationships/image" Target="../media/image14.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49.png"/><Relationship Id="rId1" Type="http://schemas.openxmlformats.org/officeDocument/2006/relationships/image" Target="../media/image148.png"/></Relationships>
</file>

<file path=ppt/slides/_rels/slide17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50.png"/></Relationships>
</file>

<file path=ppt/slides/_rels/slide17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51.png"/></Relationships>
</file>

<file path=ppt/slides/_rels/slide17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53.png"/><Relationship Id="rId1" Type="http://schemas.openxmlformats.org/officeDocument/2006/relationships/image" Target="../media/image152.png"/></Relationships>
</file>

<file path=ppt/slides/_rels/slide17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54.png"/></Relationships>
</file>

<file path=ppt/slides/_rels/slide17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56.png"/><Relationship Id="rId1" Type="http://schemas.openxmlformats.org/officeDocument/2006/relationships/image" Target="../media/image155.png"/></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57.png"/></Relationships>
</file>

<file path=ppt/slides/_rels/slide17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58.png"/></Relationships>
</file>

<file path=ppt/slides/_rels/slide17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60.png"/><Relationship Id="rId1" Type="http://schemas.openxmlformats.org/officeDocument/2006/relationships/image" Target="../media/image15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6.png"/></Relationships>
</file>

<file path=ppt/slides/_rels/slide18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62.png"/><Relationship Id="rId1" Type="http://schemas.openxmlformats.org/officeDocument/2006/relationships/image" Target="../media/image161.png"/></Relationships>
</file>

<file path=ppt/slides/_rels/slide18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63.png"/></Relationships>
</file>

<file path=ppt/slides/_rels/slide18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64.png"/></Relationships>
</file>

<file path=ppt/slides/_rels/slide18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65.png"/></Relationships>
</file>

<file path=ppt/slides/_rels/slide18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66.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67.png"/></Relationships>
</file>

<file path=ppt/slides/_rels/slide18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68.png"/></Relationships>
</file>

<file path=ppt/slides/_rels/slide18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69.png"/></Relationships>
</file>

<file path=ppt/slides/_rels/slide18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70.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image" Target="../media/image17.png"/></Relationships>
</file>

<file path=ppt/slides/_rels/slide19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72.png"/><Relationship Id="rId1" Type="http://schemas.openxmlformats.org/officeDocument/2006/relationships/image" Target="../media/image171.png"/></Relationships>
</file>

<file path=ppt/slides/_rels/slide191.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5.xml"/><Relationship Id="rId2" Type="http://schemas.openxmlformats.org/officeDocument/2006/relationships/image" Target="../media/image19.png"/><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5.xml"/><Relationship Id="rId2" Type="http://schemas.openxmlformats.org/officeDocument/2006/relationships/image" Target="../media/image21.png"/><Relationship Id="rId1" Type="http://schemas.openxmlformats.org/officeDocument/2006/relationships/image" Target="../media/image20.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5.xml"/><Relationship Id="rId2" Type="http://schemas.openxmlformats.org/officeDocument/2006/relationships/image" Target="../media/image23.png"/><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4" Type="http://schemas.openxmlformats.org/officeDocument/2006/relationships/notesSlide" Target="../notesSlides/notesSlide12.xml"/><Relationship Id="rId23" Type="http://schemas.openxmlformats.org/officeDocument/2006/relationships/slideLayout" Target="../slideLayouts/slideLayout5.xml"/><Relationship Id="rId22" Type="http://schemas.openxmlformats.org/officeDocument/2006/relationships/tags" Target="../tags/tag22.xml"/><Relationship Id="rId21" Type="http://schemas.openxmlformats.org/officeDocument/2006/relationships/tags" Target="../tags/tag21.xml"/><Relationship Id="rId20" Type="http://schemas.openxmlformats.org/officeDocument/2006/relationships/tags" Target="../tags/tag20.xml"/><Relationship Id="rId2" Type="http://schemas.openxmlformats.org/officeDocument/2006/relationships/tags" Target="../tags/tag2.xml"/><Relationship Id="rId19" Type="http://schemas.openxmlformats.org/officeDocument/2006/relationships/tags" Target="../tags/tag19.xml"/><Relationship Id="rId18" Type="http://schemas.openxmlformats.org/officeDocument/2006/relationships/tags" Target="../tags/tag18.xml"/><Relationship Id="rId17" Type="http://schemas.openxmlformats.org/officeDocument/2006/relationships/tags" Target="../tags/tag17.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5.png"/><Relationship Id="rId1"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6.png"/><Relationship Id="rId1" Type="http://schemas.openxmlformats.org/officeDocument/2006/relationships/image" Target="../media/image17.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6.png"/><Relationship Id="rId1"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9.png"/><Relationship Id="rId1"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26.png"/><Relationship Id="rId2" Type="http://schemas.openxmlformats.org/officeDocument/2006/relationships/image" Target="../media/image31.png"/><Relationship Id="rId1" Type="http://schemas.openxmlformats.org/officeDocument/2006/relationships/image" Target="../media/image30.png"/></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38.png"/><Relationship Id="rId1" Type="http://schemas.openxmlformats.org/officeDocument/2006/relationships/image" Target="../media/image37.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9.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0.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1.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2.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3.png"/></Relationships>
</file>

<file path=ppt/slides/_rels/slide38.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openxmlformats.org/officeDocument/2006/relationships/image" Target="../media/image47.png"/><Relationship Id="rId4" Type="http://schemas.openxmlformats.org/officeDocument/2006/relationships/image" Target="../media/image46.png"/><Relationship Id="rId3" Type="http://schemas.openxmlformats.org/officeDocument/2006/relationships/image" Target="../media/image45.png"/><Relationship Id="rId2" Type="http://schemas.openxmlformats.org/officeDocument/2006/relationships/image" Target="../media/image16.png"/><Relationship Id="rId1" Type="http://schemas.openxmlformats.org/officeDocument/2006/relationships/image" Target="../media/image44.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8.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5.xml"/><Relationship Id="rId6" Type="http://schemas.openxmlformats.org/officeDocument/2006/relationships/image" Target="../media/image4.pn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53.png"/><Relationship Id="rId1" Type="http://schemas.openxmlformats.org/officeDocument/2006/relationships/image" Target="../media/image52.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image" Target="../media/image55.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6.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58.png"/><Relationship Id="rId1" Type="http://schemas.openxmlformats.org/officeDocument/2006/relationships/image" Target="../media/image57.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9.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7.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29.png"/><Relationship Id="rId1" Type="http://schemas.openxmlformats.org/officeDocument/2006/relationships/image" Target="../media/image28.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1.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63.jpeg"/><Relationship Id="rId1" Type="http://schemas.openxmlformats.org/officeDocument/2006/relationships/image" Target="../media/image62.jpe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4.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5.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6.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7.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8.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9.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71.png"/><Relationship Id="rId1" Type="http://schemas.openxmlformats.org/officeDocument/2006/relationships/image" Target="../media/image7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73.png"/><Relationship Id="rId1" Type="http://schemas.openxmlformats.org/officeDocument/2006/relationships/image" Target="../media/image72.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74.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75.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7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78.png"/><Relationship Id="rId1" Type="http://schemas.openxmlformats.org/officeDocument/2006/relationships/image" Target="../media/image77.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80.png"/><Relationship Id="rId1" Type="http://schemas.openxmlformats.org/officeDocument/2006/relationships/image" Target="../media/image79.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81.GIF"/></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82.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8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84.png"/></Relationships>
</file>

<file path=ppt/slides/_rels/slide71.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5.xml"/><Relationship Id="rId2" Type="http://schemas.openxmlformats.org/officeDocument/2006/relationships/image" Target="../media/image61.png"/><Relationship Id="rId1" Type="http://schemas.openxmlformats.org/officeDocument/2006/relationships/image" Target="../media/image85.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8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7.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8.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9.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0.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1.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9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oleObject" Target="../embeddings/oleObject1.bin"/></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3.png"/></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4.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5.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6.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7.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8.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image" Target="../media/image6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9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00.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01.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02.jpe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03.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04.pn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05.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0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形状 18"/>
          <p:cNvSpPr/>
          <p:nvPr/>
        </p:nvSpPr>
        <p:spPr>
          <a:xfrm rot="18958199">
            <a:off x="10948234" y="2345971"/>
            <a:ext cx="617256" cy="617256"/>
          </a:xfrm>
          <a:custGeom>
            <a:avLst/>
            <a:gdLst>
              <a:gd name="connsiteX0" fmla="*/ 638672 w 2160240"/>
              <a:gd name="connsiteY0" fmla="*/ 411048 h 2160240"/>
              <a:gd name="connsiteX1" fmla="*/ 417942 w 2160240"/>
              <a:gd name="connsiteY1" fmla="*/ 631778 h 2160240"/>
              <a:gd name="connsiteX2" fmla="*/ 417942 w 2160240"/>
              <a:gd name="connsiteY2" fmla="*/ 1514674 h 2160240"/>
              <a:gd name="connsiteX3" fmla="*/ 638672 w 2160240"/>
              <a:gd name="connsiteY3" fmla="*/ 1735404 h 2160240"/>
              <a:gd name="connsiteX4" fmla="*/ 1521568 w 2160240"/>
              <a:gd name="connsiteY4" fmla="*/ 1735404 h 2160240"/>
              <a:gd name="connsiteX5" fmla="*/ 1742298 w 2160240"/>
              <a:gd name="connsiteY5" fmla="*/ 1514674 h 2160240"/>
              <a:gd name="connsiteX6" fmla="*/ 1742298 w 2160240"/>
              <a:gd name="connsiteY6" fmla="*/ 631778 h 2160240"/>
              <a:gd name="connsiteX7" fmla="*/ 1521568 w 2160240"/>
              <a:gd name="connsiteY7" fmla="*/ 411048 h 2160240"/>
              <a:gd name="connsiteX8" fmla="*/ 360047 w 2160240"/>
              <a:gd name="connsiteY8" fmla="*/ 0 h 2160240"/>
              <a:gd name="connsiteX9" fmla="*/ 1800193 w 2160240"/>
              <a:gd name="connsiteY9" fmla="*/ 0 h 2160240"/>
              <a:gd name="connsiteX10" fmla="*/ 2160240 w 2160240"/>
              <a:gd name="connsiteY10" fmla="*/ 360047 h 2160240"/>
              <a:gd name="connsiteX11" fmla="*/ 2160240 w 2160240"/>
              <a:gd name="connsiteY11" fmla="*/ 1800193 h 2160240"/>
              <a:gd name="connsiteX12" fmla="*/ 1800193 w 2160240"/>
              <a:gd name="connsiteY12" fmla="*/ 2160240 h 2160240"/>
              <a:gd name="connsiteX13" fmla="*/ 360047 w 2160240"/>
              <a:gd name="connsiteY13" fmla="*/ 2160240 h 2160240"/>
              <a:gd name="connsiteX14" fmla="*/ 0 w 2160240"/>
              <a:gd name="connsiteY14" fmla="*/ 1800193 h 2160240"/>
              <a:gd name="connsiteX15" fmla="*/ 0 w 2160240"/>
              <a:gd name="connsiteY15" fmla="*/ 360047 h 2160240"/>
              <a:gd name="connsiteX16" fmla="*/ 360047 w 2160240"/>
              <a:gd name="connsiteY16" fmla="*/ 0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0240" h="2160240">
                <a:moveTo>
                  <a:pt x="638672" y="411048"/>
                </a:moveTo>
                <a:cubicBezTo>
                  <a:pt x="516766" y="411048"/>
                  <a:pt x="417942" y="509872"/>
                  <a:pt x="417942" y="631778"/>
                </a:cubicBezTo>
                <a:lnTo>
                  <a:pt x="417942" y="1514674"/>
                </a:lnTo>
                <a:cubicBezTo>
                  <a:pt x="417942" y="1636580"/>
                  <a:pt x="516766" y="1735404"/>
                  <a:pt x="638672" y="1735404"/>
                </a:cubicBezTo>
                <a:lnTo>
                  <a:pt x="1521568" y="1735404"/>
                </a:lnTo>
                <a:cubicBezTo>
                  <a:pt x="1643474" y="1735404"/>
                  <a:pt x="1742298" y="1636580"/>
                  <a:pt x="1742298" y="1514674"/>
                </a:cubicBezTo>
                <a:lnTo>
                  <a:pt x="1742298" y="631778"/>
                </a:lnTo>
                <a:cubicBezTo>
                  <a:pt x="1742298" y="509872"/>
                  <a:pt x="1643474" y="411048"/>
                  <a:pt x="1521568" y="411048"/>
                </a:cubicBezTo>
                <a:close/>
                <a:moveTo>
                  <a:pt x="360047" y="0"/>
                </a:moveTo>
                <a:lnTo>
                  <a:pt x="1800193" y="0"/>
                </a:lnTo>
                <a:cubicBezTo>
                  <a:pt x="1999041" y="0"/>
                  <a:pt x="2160240" y="161199"/>
                  <a:pt x="2160240" y="360047"/>
                </a:cubicBezTo>
                <a:lnTo>
                  <a:pt x="2160240" y="1800193"/>
                </a:lnTo>
                <a:cubicBezTo>
                  <a:pt x="2160240" y="1999041"/>
                  <a:pt x="1999041" y="2160240"/>
                  <a:pt x="1800193" y="2160240"/>
                </a:cubicBezTo>
                <a:lnTo>
                  <a:pt x="360047" y="2160240"/>
                </a:lnTo>
                <a:cubicBezTo>
                  <a:pt x="161199" y="2160240"/>
                  <a:pt x="0" y="1999041"/>
                  <a:pt x="0" y="1800193"/>
                </a:cubicBezTo>
                <a:lnTo>
                  <a:pt x="0" y="360047"/>
                </a:lnTo>
                <a:cubicBezTo>
                  <a:pt x="0" y="161199"/>
                  <a:pt x="161199" y="0"/>
                  <a:pt x="360047" y="0"/>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Rectangle 4"/>
          <p:cNvSpPr>
            <a:spLocks noChangeArrowheads="1"/>
          </p:cNvSpPr>
          <p:nvPr/>
        </p:nvSpPr>
        <p:spPr bwMode="auto">
          <a:xfrm>
            <a:off x="5955559" y="4578510"/>
            <a:ext cx="5868715" cy="1990598"/>
          </a:xfrm>
          <a:prstGeom prst="rect">
            <a:avLst/>
          </a:prstGeom>
          <a:noFill/>
          <a:ln w="9525">
            <a:noFill/>
            <a:miter lim="800000"/>
          </a:ln>
        </p:spPr>
        <p:txBody>
          <a:bodyPr/>
          <a:lstStyle/>
          <a:p>
            <a:pPr marL="342900" indent="-342900">
              <a:spcBef>
                <a:spcPct val="20000"/>
              </a:spcBef>
            </a:pPr>
            <a:r>
              <a:rPr lang="zh-CN" altLang="en-US" sz="2000" b="1" dirty="0"/>
              <a:t>机械工程学院 制造技术及装备自动化研究所</a:t>
            </a:r>
            <a:endParaRPr lang="en-US" altLang="zh-CN" sz="2000" b="1" dirty="0"/>
          </a:p>
          <a:p>
            <a:pPr marL="342900" indent="-342900">
              <a:spcBef>
                <a:spcPct val="20000"/>
              </a:spcBef>
            </a:pPr>
            <a:r>
              <a:rPr lang="zh-CN" altLang="en-US" sz="2000" b="1" dirty="0">
                <a:latin typeface="Times New Roman" panose="02020603050405020304" pitchFamily="18" charset="0"/>
              </a:rPr>
              <a:t>联系电话：</a:t>
            </a:r>
            <a:r>
              <a:rPr lang="en-US" altLang="zh-CN" sz="2000" b="1" dirty="0">
                <a:latin typeface="Times New Roman" panose="02020603050405020304" pitchFamily="18" charset="0"/>
              </a:rPr>
              <a:t>87951145/ 1336011639</a:t>
            </a:r>
            <a:endParaRPr lang="en-US" altLang="zh-CN" sz="2000" b="1" dirty="0">
              <a:latin typeface="Times New Roman" panose="02020603050405020304" pitchFamily="18" charset="0"/>
            </a:endParaRPr>
          </a:p>
          <a:p>
            <a:pPr marL="342900" indent="-342900">
              <a:spcBef>
                <a:spcPct val="20000"/>
              </a:spcBef>
            </a:pPr>
            <a:r>
              <a:rPr lang="en-US" altLang="zh-CN" sz="2000" b="1" dirty="0">
                <a:latin typeface="Times New Roman" panose="02020603050405020304" pitchFamily="18" charset="0"/>
              </a:rPr>
              <a:t>Email: yangsx@zju.edu.cn</a:t>
            </a:r>
            <a:endParaRPr lang="en-US" altLang="zh-CN" sz="2000" b="1" dirty="0">
              <a:latin typeface="Times New Roman" panose="02020603050405020304" pitchFamily="18" charset="0"/>
            </a:endParaRPr>
          </a:p>
          <a:p>
            <a:pPr marL="342900" indent="-342900">
              <a:spcBef>
                <a:spcPct val="20000"/>
              </a:spcBef>
            </a:pPr>
            <a:r>
              <a:rPr lang="zh-CN" altLang="en-US" sz="2000" b="1" dirty="0">
                <a:latin typeface="Times New Roman" panose="02020603050405020304" pitchFamily="18" charset="0"/>
              </a:rPr>
              <a:t>办公室：浙江大学玉泉校区教</a:t>
            </a:r>
            <a:r>
              <a:rPr lang="en-US" altLang="zh-CN" sz="2000" b="1" dirty="0">
                <a:latin typeface="Times New Roman" panose="02020603050405020304" pitchFamily="18" charset="0"/>
              </a:rPr>
              <a:t>1</a:t>
            </a:r>
            <a:r>
              <a:rPr lang="zh-CN" altLang="en-US" sz="2000" b="1" dirty="0">
                <a:latin typeface="Times New Roman" panose="02020603050405020304" pitchFamily="18" charset="0"/>
              </a:rPr>
              <a:t>－</a:t>
            </a:r>
            <a:r>
              <a:rPr lang="en-US" altLang="zh-CN" sz="2000" b="1" dirty="0">
                <a:latin typeface="Times New Roman" panose="02020603050405020304" pitchFamily="18" charset="0"/>
              </a:rPr>
              <a:t>233</a:t>
            </a:r>
            <a:endParaRPr lang="en-US" altLang="zh-CN" sz="2000" b="1" dirty="0">
              <a:latin typeface="楷体_GB2312" pitchFamily="49" charset="-122"/>
              <a:ea typeface="楷体_GB2312" pitchFamily="49" charset="-122"/>
            </a:endParaRPr>
          </a:p>
        </p:txBody>
      </p:sp>
      <p:sp>
        <p:nvSpPr>
          <p:cNvPr id="10" name="Rectangle 4"/>
          <p:cNvSpPr>
            <a:spLocks noChangeArrowheads="1"/>
          </p:cNvSpPr>
          <p:nvPr/>
        </p:nvSpPr>
        <p:spPr bwMode="auto">
          <a:xfrm>
            <a:off x="5955558" y="3091003"/>
            <a:ext cx="6236441" cy="1384573"/>
          </a:xfrm>
          <a:prstGeom prst="rect">
            <a:avLst/>
          </a:prstGeom>
          <a:noFill/>
          <a:ln w="9525">
            <a:noFill/>
            <a:miter lim="800000"/>
          </a:ln>
        </p:spPr>
        <p:txBody>
          <a:bodyPr/>
          <a:lstStyle/>
          <a:p>
            <a:pPr marL="342900" indent="-342900">
              <a:spcBef>
                <a:spcPct val="20000"/>
              </a:spcBef>
            </a:pPr>
            <a:endParaRPr lang="en-US" altLang="zh-CN" sz="3200" dirty="0">
              <a:latin typeface="隶书" panose="02010509060101010101" pitchFamily="49" charset="-122"/>
              <a:ea typeface="隶书" panose="02010509060101010101" pitchFamily="49" charset="-122"/>
            </a:endParaRPr>
          </a:p>
          <a:p>
            <a:pPr marL="342900" indent="-342900">
              <a:spcBef>
                <a:spcPct val="20000"/>
              </a:spcBef>
            </a:pPr>
            <a:r>
              <a:rPr lang="zh-CN" altLang="en-US" sz="3600" b="1" dirty="0"/>
              <a:t>主讲人：杨世锡</a:t>
            </a:r>
            <a:endParaRPr lang="en-US" altLang="zh-CN" sz="3600" b="1" dirty="0">
              <a:latin typeface="隶书" panose="02010509060101010101" pitchFamily="49" charset="-122"/>
              <a:ea typeface="隶书" panose="02010509060101010101" pitchFamily="49" charset="-122"/>
            </a:endParaRPr>
          </a:p>
          <a:p>
            <a:pPr marL="342900" indent="-342900">
              <a:spcBef>
                <a:spcPct val="20000"/>
              </a:spcBef>
            </a:pPr>
            <a:r>
              <a:rPr lang="en-US" altLang="zh-CN" sz="3600" b="1" dirty="0">
                <a:latin typeface="隶书" panose="02010509060101010101" pitchFamily="49" charset="-122"/>
                <a:ea typeface="隶书" panose="02010509060101010101" pitchFamily="49" charset="-122"/>
              </a:rPr>
              <a:t>        </a:t>
            </a:r>
            <a:r>
              <a:rPr lang="zh-CN" altLang="en-US" sz="3600" b="1" dirty="0"/>
              <a:t>             </a:t>
            </a:r>
            <a:endParaRPr lang="en-US" altLang="zh-CN" b="1" dirty="0">
              <a:solidFill>
                <a:srgbClr val="FFCC00"/>
              </a:solidFill>
              <a:latin typeface="Times New Roman" panose="02020603050405020304" pitchFamily="18" charset="0"/>
            </a:endParaRPr>
          </a:p>
        </p:txBody>
      </p:sp>
      <p:pic>
        <p:nvPicPr>
          <p:cNvPr id="12" name="图片 11"/>
          <p:cNvPicPr>
            <a:picLocks noChangeAspect="1"/>
          </p:cNvPicPr>
          <p:nvPr/>
        </p:nvPicPr>
        <p:blipFill>
          <a:blip r:embed="rId1"/>
          <a:stretch>
            <a:fillRect/>
          </a:stretch>
        </p:blipFill>
        <p:spPr>
          <a:xfrm>
            <a:off x="0" y="-25713"/>
            <a:ext cx="12192000" cy="2273085"/>
          </a:xfrm>
          <a:prstGeom prst="rect">
            <a:avLst/>
          </a:prstGeom>
        </p:spPr>
      </p:pic>
      <p:sp>
        <p:nvSpPr>
          <p:cNvPr id="13" name="Rectangle 5"/>
          <p:cNvSpPr txBox="1">
            <a:spLocks noChangeArrowheads="1"/>
          </p:cNvSpPr>
          <p:nvPr/>
        </p:nvSpPr>
        <p:spPr>
          <a:xfrm>
            <a:off x="265611" y="396284"/>
            <a:ext cx="11558663" cy="2101850"/>
          </a:xfrm>
          <a:prstGeom prst="rect">
            <a:avLst/>
          </a:prstGeom>
        </p:spPr>
        <p:txBody>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pPr>
              <a:lnSpc>
                <a:spcPct val="150000"/>
              </a:lnSpc>
            </a:pPr>
            <a:r>
              <a:rPr lang="zh-CN" altLang="en-US" sz="5400" kern="0" dirty="0">
                <a:solidFill>
                  <a:srgbClr val="C00000"/>
                </a:solidFill>
                <a:latin typeface="Times New Roman" panose="02020603050405020304" pitchFamily="18" charset="0"/>
                <a:ea typeface="黑体" panose="02010609060101010101" pitchFamily="49" charset="-122"/>
              </a:rPr>
              <a:t>     互换性与技术测量</a:t>
            </a:r>
            <a:endParaRPr lang="en-US" altLang="zh-CN" sz="5400" kern="0" dirty="0">
              <a:solidFill>
                <a:srgbClr val="C00000"/>
              </a:solidFill>
              <a:latin typeface="Times New Roman" panose="02020603050405020304" pitchFamily="18" charset="0"/>
              <a:ea typeface="黑体" panose="02010609060101010101" pitchFamily="49" charset="-122"/>
            </a:endParaRPr>
          </a:p>
          <a:p>
            <a:pPr>
              <a:lnSpc>
                <a:spcPct val="150000"/>
              </a:lnSpc>
            </a:pPr>
            <a:endParaRPr lang="en-US" altLang="zh-CN" sz="1800" kern="0" dirty="0">
              <a:solidFill>
                <a:srgbClr val="C00000"/>
              </a:solidFill>
              <a:latin typeface="Times New Roman" panose="02020603050405020304" pitchFamily="18" charset="0"/>
              <a:cs typeface="Times New Roman" panose="02020603050405020304" pitchFamily="18" charset="0"/>
            </a:endParaRPr>
          </a:p>
          <a:p>
            <a:pPr>
              <a:lnSpc>
                <a:spcPct val="150000"/>
              </a:lnSpc>
            </a:pPr>
            <a:r>
              <a:rPr lang="en-US" altLang="zh-CN" sz="4000" kern="0" dirty="0">
                <a:solidFill>
                  <a:srgbClr val="C00000"/>
                </a:solidFill>
                <a:latin typeface="Times New Roman" panose="02020603050405020304" pitchFamily="18" charset="0"/>
                <a:cs typeface="Times New Roman" panose="02020603050405020304" pitchFamily="18" charset="0"/>
              </a:rPr>
              <a:t>Interchangeability and Technical Measurement</a:t>
            </a:r>
            <a:r>
              <a:rPr lang="en-US" altLang="zh-CN" sz="4000" kern="0" dirty="0">
                <a:solidFill>
                  <a:srgbClr val="C00000"/>
                </a:solidFill>
              </a:rPr>
              <a:t> </a:t>
            </a:r>
            <a:endParaRPr lang="zh-CN" altLang="en-US" sz="4000" kern="0" dirty="0">
              <a:solidFill>
                <a:srgbClr val="C00000"/>
              </a:solidFill>
            </a:endParaRPr>
          </a:p>
        </p:txBody>
      </p:sp>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4944" y="3340295"/>
            <a:ext cx="4832450" cy="333174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3"/>
          <p:cNvSpPr>
            <a:spLocks noGrp="1" noChangeArrowheads="1"/>
          </p:cNvSpPr>
          <p:nvPr>
            <p:ph type="body" idx="1"/>
          </p:nvPr>
        </p:nvSpPr>
        <p:spPr>
          <a:xfrm>
            <a:off x="368715" y="871159"/>
            <a:ext cx="11454569" cy="2878545"/>
          </a:xfrm>
          <a:noFill/>
        </p:spPr>
        <p:txBody>
          <a:bodyPr vert="horz" wrap="square" lIns="0" tIns="0" rIns="0" bIns="0" rtlCol="0">
            <a:spAutoFit/>
          </a:bodyPr>
          <a:lstStyle/>
          <a:p>
            <a:pPr marL="0" indent="0" algn="just" hangingPunct="0">
              <a:lnSpc>
                <a:spcPct val="150000"/>
              </a:lnSpc>
              <a:buFont typeface="Wingdings" panose="05000000000000000000" pitchFamily="2" charset="2"/>
              <a:buNone/>
            </a:pPr>
            <a:r>
              <a:rPr lang="zh-CN" altLang="en-US" sz="32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要素（</a:t>
            </a:r>
            <a:r>
              <a:rPr lang="en-US" altLang="zh-CN" sz="32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Feature</a:t>
            </a:r>
            <a:r>
              <a:rPr lang="zh-CN" altLang="en-US" sz="32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构成零件几何特征的若干点、线、面，也称为几何要素。</a:t>
            </a:r>
            <a:endPar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hangingPunct="0">
              <a:lnSpc>
                <a:spcPct val="150000"/>
              </a:lnSpc>
              <a:spcBef>
                <a:spcPts val="1200"/>
              </a:spcBef>
              <a:buFont typeface="Wingdings" panose="05000000000000000000" pitchFamily="2" charset="2"/>
              <a:buChar char="Ø"/>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产品表面模型的最小单元</a:t>
            </a:r>
            <a:endPar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hangingPunct="0">
              <a:lnSpc>
                <a:spcPct val="150000"/>
              </a:lnSpc>
              <a:spcBef>
                <a:spcPts val="1200"/>
              </a:spcBef>
              <a:buFont typeface="Wingdings" panose="05000000000000000000" pitchFamily="2" charset="2"/>
              <a:buChar char="Ø"/>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要素是对零件规定几何公差的具体对象。</a:t>
            </a:r>
            <a:endPar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hangingPunct="0">
              <a:lnSpc>
                <a:spcPct val="150000"/>
              </a:lnSpc>
              <a:spcBef>
                <a:spcPts val="1200"/>
              </a:spcBef>
              <a:buFont typeface="Wingdings" panose="05000000000000000000" pitchFamily="2" charset="2"/>
              <a:buChar char="Ø"/>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无论形状多么复杂的零件，总可分解成若干个独立的要素</a:t>
            </a:r>
            <a:r>
              <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标题 1"/>
          <p:cNvSpPr txBox="1"/>
          <p:nvPr/>
        </p:nvSpPr>
        <p:spPr bwMode="auto">
          <a:xfrm>
            <a:off x="684628" y="103364"/>
            <a:ext cx="848093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§1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零件几何要素</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49157" name="Picture 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409927" y="3433584"/>
            <a:ext cx="9502774" cy="3608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2"/>
          <p:cNvPicPr>
            <a:picLocks noChangeAspect="1" noChangeArrowheads="1"/>
          </p:cNvPicPr>
          <p:nvPr/>
        </p:nvPicPr>
        <p:blipFill>
          <a:blip r:embed="rId1">
            <a:extLst>
              <a:ext uri="{28A0092B-C50C-407E-A947-70E740481C1C}">
                <a14:useLocalDpi xmlns:a14="http://schemas.microsoft.com/office/drawing/2010/main" val="0"/>
              </a:ext>
            </a:extLst>
          </a:blip>
          <a:srcRect l="1605" t="-2153" b="598"/>
          <a:stretch>
            <a:fillRect/>
          </a:stretch>
        </p:blipFill>
        <p:spPr bwMode="auto">
          <a:xfrm>
            <a:off x="1708732" y="2848769"/>
            <a:ext cx="9844154" cy="3893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0950" name="Rectangle 6"/>
          <p:cNvSpPr>
            <a:spLocks noChangeArrowheads="1"/>
          </p:cNvSpPr>
          <p:nvPr/>
        </p:nvSpPr>
        <p:spPr bwMode="auto">
          <a:xfrm>
            <a:off x="1524001" y="306335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Rectangle 3"/>
          <p:cNvSpPr txBox="1">
            <a:spLocks noChangeArrowheads="1"/>
          </p:cNvSpPr>
          <p:nvPr/>
        </p:nvSpPr>
        <p:spPr>
          <a:xfrm>
            <a:off x="181428" y="981075"/>
            <a:ext cx="11812452" cy="52355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360045" indent="-342900">
              <a:lnSpc>
                <a:spcPct val="150000"/>
              </a:lnSpc>
              <a:spcBef>
                <a:spcPts val="600"/>
              </a:spcBef>
              <a:buFont typeface="Wingdings" panose="05000000000000000000" pitchFamily="2" charset="2"/>
              <a:buChar char="l"/>
            </a:pP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线的位置度公差带</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位置度公差带有三种情况：</a:t>
            </a:r>
            <a:endParaRPr lang="en-US" altLang="zh-CN" sz="2400" b="1" dirty="0">
              <a:latin typeface="微软雅黑" panose="020B0503020204020204" pitchFamily="34" charset="-122"/>
              <a:ea typeface="微软雅黑" panose="020B0503020204020204" pitchFamily="34" charset="-122"/>
              <a:sym typeface="微软雅黑" panose="020B0503020204020204" pitchFamily="34" charset="-122"/>
            </a:endParaRPr>
          </a:p>
          <a:p>
            <a:pPr marL="17145" indent="0">
              <a:lnSpc>
                <a:spcPct val="150000"/>
              </a:lnSpc>
              <a:spcBef>
                <a:spcPts val="600"/>
              </a:spcBef>
              <a:buNone/>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②当给定两个互相垂直的方向时，是距离分别为公差值</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t1</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和</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t2</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，中心平面通过线的理想位置，且各自垂直于给定方向的两组平行平面所形成的四棱柱内的区域；</a:t>
            </a:r>
            <a:endPar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矩形 8"/>
          <p:cNvSpPr/>
          <p:nvPr/>
        </p:nvSpPr>
        <p:spPr>
          <a:xfrm>
            <a:off x="6629857" y="6373416"/>
            <a:ext cx="4833374" cy="369332"/>
          </a:xfrm>
          <a:prstGeom prst="rect">
            <a:avLst/>
          </a:prstGeom>
        </p:spPr>
        <p:txBody>
          <a:bodyPr wrap="none">
            <a:spAutoFit/>
          </a:bodyPr>
          <a:lstStyle/>
          <a:p>
            <a:r>
              <a:rPr lang="zh-CN" altLang="zh-CN" b="1" kern="100" dirty="0">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给定</a:t>
            </a:r>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垂直</a:t>
            </a:r>
            <a:r>
              <a:rPr lang="zh-CN" altLang="zh-CN" b="1" kern="100" dirty="0">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方向上线的位置度公差标注与公差带</a:t>
            </a:r>
            <a:endParaRPr lang="zh-CN" altLang="en-US" b="1"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78366" y="2311425"/>
            <a:ext cx="8472514" cy="4521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0950" name="Rectangle 6"/>
          <p:cNvSpPr>
            <a:spLocks noChangeArrowheads="1"/>
          </p:cNvSpPr>
          <p:nvPr/>
        </p:nvSpPr>
        <p:spPr bwMode="auto">
          <a:xfrm>
            <a:off x="1524001" y="306335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Rectangle 3"/>
          <p:cNvSpPr txBox="1">
            <a:spLocks noChangeArrowheads="1"/>
          </p:cNvSpPr>
          <p:nvPr/>
        </p:nvSpPr>
        <p:spPr>
          <a:xfrm>
            <a:off x="181428" y="981075"/>
            <a:ext cx="11812452" cy="52355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360045" indent="-342900">
              <a:lnSpc>
                <a:spcPct val="150000"/>
              </a:lnSpc>
              <a:spcBef>
                <a:spcPts val="600"/>
              </a:spcBef>
              <a:buFont typeface="Wingdings" panose="05000000000000000000" pitchFamily="2" charset="2"/>
              <a:buChar char="l"/>
            </a:pP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线的位置度公差带</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位置度公差带有三种情况：</a:t>
            </a:r>
            <a:endParaRPr lang="en-US" altLang="zh-CN" sz="2400" b="1" dirty="0">
              <a:latin typeface="微软雅黑" panose="020B0503020204020204" pitchFamily="34" charset="-122"/>
              <a:ea typeface="微软雅黑" panose="020B0503020204020204" pitchFamily="34" charset="-122"/>
              <a:sym typeface="微软雅黑" panose="020B0503020204020204" pitchFamily="34" charset="-122"/>
            </a:endParaRPr>
          </a:p>
          <a:p>
            <a:pPr marL="17145" indent="0">
              <a:lnSpc>
                <a:spcPct val="150000"/>
              </a:lnSpc>
              <a:spcBef>
                <a:spcPts val="600"/>
              </a:spcBef>
              <a:buNone/>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③任意方向上的线的位置度公差带是直径为公差值</a:t>
            </a:r>
            <a:r>
              <a:rPr lang="en-US" altLang="zh-CN" sz="2400" b="1" dirty="0" err="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Øt</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，轴线在线的理想位置上的圆柱面内的区域。</a:t>
            </a:r>
            <a:endPar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矩形 8"/>
          <p:cNvSpPr/>
          <p:nvPr/>
        </p:nvSpPr>
        <p:spPr>
          <a:xfrm>
            <a:off x="6629857" y="6373416"/>
            <a:ext cx="4368504" cy="369332"/>
          </a:xfrm>
          <a:prstGeom prst="rect">
            <a:avLst/>
          </a:prstGeom>
        </p:spPr>
        <p:txBody>
          <a:bodyPr wrap="none">
            <a:spAutoFit/>
          </a:bodyPr>
          <a:lstStyle/>
          <a:p>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任意</a:t>
            </a:r>
            <a:r>
              <a:rPr lang="zh-CN" altLang="zh-CN" b="1" kern="100" dirty="0">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方向上线的位置度公差标注与公差带</a:t>
            </a:r>
            <a:endParaRPr lang="zh-CN" altLang="en-US" b="1"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p:cNvPicPr>
            <a:picLocks noChangeAspect="1" noChangeArrowheads="1"/>
          </p:cNvPicPr>
          <p:nvPr/>
        </p:nvPicPr>
        <p:blipFill>
          <a:blip r:embed="rId1">
            <a:extLst>
              <a:ext uri="{28A0092B-C50C-407E-A947-70E740481C1C}">
                <a14:useLocalDpi xmlns:a14="http://schemas.microsoft.com/office/drawing/2010/main" val="0"/>
              </a:ext>
            </a:extLst>
          </a:blip>
          <a:srcRect l="1665" t="4567" r="980" b="3012"/>
          <a:stretch>
            <a:fillRect/>
          </a:stretch>
        </p:blipFill>
        <p:spPr bwMode="auto">
          <a:xfrm>
            <a:off x="1771015" y="2295588"/>
            <a:ext cx="9476105" cy="452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7030" name="Rectangle 6"/>
          <p:cNvSpPr>
            <a:spLocks noChangeArrowheads="1"/>
          </p:cNvSpPr>
          <p:nvPr/>
        </p:nvSpPr>
        <p:spPr bwMode="auto">
          <a:xfrm>
            <a:off x="1414403" y="459874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Rectangle 3"/>
          <p:cNvSpPr txBox="1">
            <a:spLocks noChangeArrowheads="1"/>
          </p:cNvSpPr>
          <p:nvPr/>
        </p:nvSpPr>
        <p:spPr>
          <a:xfrm>
            <a:off x="181428" y="981075"/>
            <a:ext cx="11812452" cy="52355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360045" indent="-342900">
              <a:lnSpc>
                <a:spcPct val="150000"/>
              </a:lnSpc>
              <a:spcBef>
                <a:spcPts val="600"/>
              </a:spcBef>
              <a:buFont typeface="Wingdings" panose="05000000000000000000" pitchFamily="2" charset="2"/>
              <a:buChar char="l"/>
            </a:pP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面的位置度公差带</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是距离为公差值</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t</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，中心平面在面的理想位置上的两平行平面之间的区域。</a:t>
            </a:r>
            <a:endParaRPr lang="zh-CN" altLang="en-US" sz="24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矩形 1"/>
          <p:cNvSpPr/>
          <p:nvPr/>
        </p:nvSpPr>
        <p:spPr>
          <a:xfrm>
            <a:off x="3435870" y="6488668"/>
            <a:ext cx="3185487" cy="369332"/>
          </a:xfrm>
          <a:prstGeom prst="rect">
            <a:avLst/>
          </a:prstGeom>
        </p:spPr>
        <p:txBody>
          <a:bodyPr wrap="none">
            <a:spAutoFit/>
          </a:bodyPr>
          <a:lstStyle/>
          <a:p>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面的位置度公差标注与公差带</a:t>
            </a: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1" name="Rectangle 3"/>
          <p:cNvSpPr>
            <a:spLocks noGrp="1" noChangeArrowheads="1"/>
          </p:cNvSpPr>
          <p:nvPr>
            <p:ph type="body" idx="1"/>
          </p:nvPr>
        </p:nvSpPr>
        <p:spPr>
          <a:xfrm>
            <a:off x="0" y="934268"/>
            <a:ext cx="11765280" cy="3920112"/>
          </a:xfrm>
          <a:noFill/>
        </p:spPr>
        <p:txBody>
          <a:bodyPr wrap="square">
            <a:spAutoFit/>
          </a:bodyPr>
          <a:lstStyle/>
          <a:p>
            <a:pPr indent="457200">
              <a:lnSpc>
                <a:spcPct val="150000"/>
              </a:lnSpc>
              <a:buFont typeface="Wingdings" panose="05000000000000000000" pitchFamily="2" charset="2"/>
              <a:buNone/>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对某一被测要素给出位置公差后，仅在对其方向精度或（和）形状精度有进一步要求时，才另行给出方向公差或（和）形状公差，而</a:t>
            </a: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形状公差值必须小于方向公差值，方向公差值必须小于位置公差值。</a:t>
            </a:r>
            <a:endParaRPr lang="zh-CN" altLang="en-US"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indent="457200">
              <a:lnSpc>
                <a:spcPct val="90000"/>
              </a:lnSpc>
              <a:buFont typeface="Wingdings" panose="05000000000000000000" pitchFamily="2" charset="2"/>
              <a:buNone/>
            </a:pPr>
            <a:endParaRPr lang="zh-CN" altLang="en-US"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indent="457200">
              <a:lnSpc>
                <a:spcPct val="90000"/>
              </a:lnSpc>
              <a:buFont typeface="Wingdings" panose="05000000000000000000" pitchFamily="2" charset="2"/>
              <a:buNone/>
            </a:pPr>
            <a:endParaRPr lang="zh-CN" altLang="en-US"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indent="457200">
              <a:lnSpc>
                <a:spcPct val="90000"/>
              </a:lnSpc>
              <a:buFont typeface="Wingdings" panose="05000000000000000000" pitchFamily="2" charset="2"/>
              <a:buNone/>
            </a:pPr>
            <a:endParaRPr lang="zh-CN" altLang="en-US"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l="845" t="1008"/>
          <a:stretch>
            <a:fillRect/>
          </a:stretch>
        </p:blipFill>
        <p:spPr bwMode="auto">
          <a:xfrm>
            <a:off x="2590799" y="2894324"/>
            <a:ext cx="7635241" cy="3903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99407" y="2074568"/>
            <a:ext cx="8459787" cy="447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8834" name="Rectangle 2"/>
          <p:cNvSpPr>
            <a:spLocks noGrp="1" noChangeArrowheads="1"/>
          </p:cNvSpPr>
          <p:nvPr>
            <p:ph type="title"/>
          </p:nvPr>
        </p:nvSpPr>
        <p:spPr>
          <a:xfrm>
            <a:off x="0" y="990929"/>
            <a:ext cx="7772400" cy="790575"/>
          </a:xfrm>
        </p:spPr>
        <p:txBody>
          <a:bodyPr/>
          <a:lstStyle/>
          <a:p>
            <a:pPr algn="l"/>
            <a:r>
              <a:rPr lang="zh-CN" altLang="en-US" sz="32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六、跳动公差及其公差带</a:t>
            </a:r>
            <a:endParaRPr lang="zh-CN" altLang="en-US" sz="32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矩形 1"/>
          <p:cNvSpPr/>
          <p:nvPr/>
        </p:nvSpPr>
        <p:spPr>
          <a:xfrm>
            <a:off x="6400800" y="5516879"/>
            <a:ext cx="3658394" cy="1031263"/>
          </a:xfrm>
          <a:prstGeom prst="rect">
            <a:avLst/>
          </a:prstGeom>
          <a:solidFill>
            <a:srgbClr val="92D050">
              <a:alpha val="18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5" name="Rectangle 3"/>
          <p:cNvSpPr>
            <a:spLocks noGrp="1" noChangeArrowheads="1"/>
          </p:cNvSpPr>
          <p:nvPr>
            <p:ph type="body" idx="1"/>
          </p:nvPr>
        </p:nvSpPr>
        <p:spPr>
          <a:xfrm>
            <a:off x="315595" y="1118235"/>
            <a:ext cx="11560809" cy="5234638"/>
          </a:xfrm>
          <a:noFill/>
        </p:spPr>
        <p:txBody>
          <a:bodyPr vert="horz" wrap="square" lIns="91440" tIns="45720" rIns="91440" bIns="45720" rtlCol="0">
            <a:spAutoFit/>
          </a:bodyPr>
          <a:lstStyle/>
          <a:p>
            <a:pPr>
              <a:lnSpc>
                <a:spcPct val="150000"/>
              </a:lnSpc>
              <a:buFont typeface="Wingdings" panose="05000000000000000000" pitchFamily="2" charset="2"/>
              <a:buChar char="l"/>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跳动公差是按特定的测量方法定义的位置公差。其公差带没有实际意义。 </a:t>
            </a:r>
            <a:endPar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buFont typeface="Wingdings" panose="05000000000000000000" pitchFamily="2" charset="2"/>
              <a:buChar char="l"/>
            </a:pP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圆跳动（</a:t>
            </a:r>
            <a:r>
              <a:rPr lang="en-US" altLang="zh-CN"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circular run-out</a:t>
            </a: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是指被测圆柱面或端平面在无轴向移动的条件下，绕基准轴线旋转一周过程中，由位置固定的指示表在给定的测量方向上对该实际被测要素测得的最大与最小示值之差。</a:t>
            </a:r>
            <a:endPar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buFont typeface="Wingdings" panose="05000000000000000000" pitchFamily="2" charset="2"/>
              <a:buChar char="l"/>
            </a:pP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全跳动（</a:t>
            </a:r>
            <a:r>
              <a:rPr lang="en-US" altLang="zh-CN"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total run-out </a:t>
            </a: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是指被测圆柱面或端平面在无轴向移动的条件下，绕基准轴线连续旋转过程中，指示表与实际被测要素作相对直线运动，在给定的测量方向上对该实际被测要素测得的最大与最小示值之差。    </a:t>
            </a:r>
            <a:endPar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buFont typeface="Wingdings" panose="05000000000000000000" pitchFamily="2" charset="2"/>
              <a:buChar char="l"/>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测量时指示表测杆轴线垂直于基准轴线且相交，称为</a:t>
            </a: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径向跳动</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；平行于基准轴线，称为</a:t>
            </a: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轴向跳动</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30" name="Rectangle 6"/>
          <p:cNvSpPr>
            <a:spLocks noChangeArrowheads="1"/>
          </p:cNvSpPr>
          <p:nvPr/>
        </p:nvSpPr>
        <p:spPr bwMode="auto">
          <a:xfrm>
            <a:off x="1414403" y="459874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Rectangle 3"/>
          <p:cNvSpPr txBox="1">
            <a:spLocks noChangeArrowheads="1"/>
          </p:cNvSpPr>
          <p:nvPr/>
        </p:nvSpPr>
        <p:spPr>
          <a:xfrm>
            <a:off x="181428" y="981075"/>
            <a:ext cx="11812452" cy="52355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lvl="0" indent="0" defTabSz="914400">
              <a:spcBef>
                <a:spcPts val="0"/>
              </a:spcBef>
              <a:buNone/>
            </a:pPr>
            <a:r>
              <a:rPr lang="en-US" altLang="zh-CN" sz="4000" b="1" dirty="0">
                <a:solidFill>
                  <a:srgbClr val="961B0E"/>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1.</a:t>
            </a:r>
            <a:r>
              <a:rPr lang="zh-CN" altLang="en-US" sz="4000" b="1" dirty="0">
                <a:solidFill>
                  <a:srgbClr val="961B0E"/>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圆跳动公差</a:t>
            </a:r>
            <a:endParaRPr lang="zh-CN" altLang="en-US" sz="4000" b="1" dirty="0">
              <a:solidFill>
                <a:srgbClr val="961B0E"/>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a:p>
            <a:pPr marL="360045" indent="-342900">
              <a:lnSpc>
                <a:spcPct val="150000"/>
              </a:lnSpc>
              <a:spcBef>
                <a:spcPts val="600"/>
              </a:spcBef>
              <a:buFont typeface="Wingdings" panose="05000000000000000000" pitchFamily="2" charset="2"/>
              <a:buChar char="l"/>
            </a:pP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圆跳动公差（</a:t>
            </a:r>
            <a:r>
              <a:rPr lang="en-US" altLang="zh-CN"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circular run-out</a:t>
            </a: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是关联实际要素对基准所允许的变动全量。</a:t>
            </a:r>
            <a:endParaRPr lang="en-US" altLang="zh-CN" sz="2400" b="1" dirty="0">
              <a:latin typeface="微软雅黑" panose="020B0503020204020204" pitchFamily="34" charset="-122"/>
              <a:ea typeface="微软雅黑" panose="020B0503020204020204" pitchFamily="34" charset="-122"/>
              <a:sym typeface="微软雅黑" panose="020B0503020204020204" pitchFamily="34" charset="-122"/>
            </a:endParaRPr>
          </a:p>
          <a:p>
            <a:pPr marL="360045" indent="-342900">
              <a:lnSpc>
                <a:spcPct val="150000"/>
              </a:lnSpc>
              <a:spcBef>
                <a:spcPts val="600"/>
              </a:spcBef>
              <a:buFont typeface="Wingdings" panose="05000000000000000000" pitchFamily="2" charset="2"/>
              <a:buChar char="l"/>
            </a:pPr>
            <a:r>
              <a:rPr lang="en-US" altLang="zh-CN"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根据所允许的跳动方向，可分为径向圆跳动、轴向圆跳动（端面圆跳动）以及斜向圆跳动三种。</a:t>
            </a:r>
            <a:endParaRPr lang="en-US" altLang="zh-CN" sz="2400" b="1" dirty="0">
              <a:latin typeface="微软雅黑" panose="020B0503020204020204" pitchFamily="34" charset="-122"/>
              <a:ea typeface="微软雅黑" panose="020B0503020204020204" pitchFamily="34" charset="-122"/>
              <a:sym typeface="微软雅黑" panose="020B0503020204020204" pitchFamily="34" charset="-122"/>
            </a:endParaRPr>
          </a:p>
          <a:p>
            <a:pPr marL="360045" indent="-342900">
              <a:lnSpc>
                <a:spcPct val="150000"/>
              </a:lnSpc>
              <a:spcBef>
                <a:spcPts val="600"/>
              </a:spcBef>
              <a:buFont typeface="Wingdings" panose="05000000000000000000" pitchFamily="2" charset="2"/>
              <a:buChar char="l"/>
            </a:pPr>
            <a:endPar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marL="360045" indent="-342900">
              <a:lnSpc>
                <a:spcPct val="150000"/>
              </a:lnSpc>
              <a:spcBef>
                <a:spcPts val="600"/>
              </a:spcBef>
              <a:buFont typeface="Wingdings" panose="05000000000000000000" pitchFamily="2" charset="2"/>
              <a:buChar char="l"/>
            </a:pPr>
            <a:endParaRPr lang="zh-CN" altLang="en-US" sz="2400"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52577" name="Picture 1"/>
          <p:cNvPicPr>
            <a:picLocks noChangeAspect="1" noChangeArrowheads="1"/>
          </p:cNvPicPr>
          <p:nvPr/>
        </p:nvPicPr>
        <p:blipFill>
          <a:blip r:embed="rId1">
            <a:extLst>
              <a:ext uri="{28A0092B-C50C-407E-A947-70E740481C1C}">
                <a14:useLocalDpi xmlns:a14="http://schemas.microsoft.com/office/drawing/2010/main" val="0"/>
              </a:ext>
            </a:extLst>
          </a:blip>
          <a:srcRect l="600" t="3275" r="1575" b="2592"/>
          <a:stretch>
            <a:fillRect/>
          </a:stretch>
        </p:blipFill>
        <p:spPr bwMode="auto">
          <a:xfrm>
            <a:off x="3547068" y="3060366"/>
            <a:ext cx="6969524" cy="368238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p:cNvSpPr>
            <a:spLocks noChangeArrowheads="1"/>
          </p:cNvSpPr>
          <p:nvPr/>
        </p:nvSpPr>
        <p:spPr bwMode="auto">
          <a:xfrm>
            <a:off x="5124659" y="6434010"/>
            <a:ext cx="456252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zh-CN"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Courier New" panose="02070309020205020404" pitchFamily="49" charset="0"/>
                <a:sym typeface="微软雅黑" panose="020B0503020204020204" pitchFamily="34" charset="-122"/>
              </a:rPr>
              <a:t> </a:t>
            </a:r>
            <a:r>
              <a:rPr kumimoji="0" lang="zh-CN" altLang="en-US"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Courier New" panose="02070309020205020404" pitchFamily="49" charset="0"/>
                <a:sym typeface="微软雅黑" panose="020B0503020204020204" pitchFamily="34" charset="-122"/>
              </a:rPr>
              <a:t>圆跳动误差的测量</a:t>
            </a:r>
            <a:endParaRPr kumimoji="0" lang="zh-CN" altLang="en-US" sz="4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30" name="Rectangle 6"/>
          <p:cNvSpPr>
            <a:spLocks noChangeArrowheads="1"/>
          </p:cNvSpPr>
          <p:nvPr/>
        </p:nvSpPr>
        <p:spPr bwMode="auto">
          <a:xfrm>
            <a:off x="1414403" y="459874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Rectangle 3"/>
          <p:cNvSpPr txBox="1">
            <a:spLocks noChangeArrowheads="1"/>
          </p:cNvSpPr>
          <p:nvPr/>
        </p:nvSpPr>
        <p:spPr>
          <a:xfrm>
            <a:off x="181428" y="981075"/>
            <a:ext cx="11812452" cy="52355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360045" indent="-342900">
              <a:lnSpc>
                <a:spcPct val="150000"/>
              </a:lnSpc>
              <a:spcBef>
                <a:spcPts val="600"/>
              </a:spcBef>
              <a:buFont typeface="Wingdings" panose="05000000000000000000" pitchFamily="2" charset="2"/>
              <a:buChar char="l"/>
            </a:pP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径向圆跳动公差带</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是在垂直于基准轴线的任一测量平面内，半径差为公差值</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t</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，圆心在基准轴线上的两同心圆之间的区域。</a:t>
            </a:r>
            <a:endParaRPr lang="en-US" altLang="zh-CN" sz="2400" b="1" dirty="0">
              <a:latin typeface="微软雅黑" panose="020B0503020204020204" pitchFamily="34" charset="-122"/>
              <a:ea typeface="微软雅黑" panose="020B0503020204020204" pitchFamily="34" charset="-122"/>
              <a:sym typeface="微软雅黑" panose="020B0503020204020204" pitchFamily="34" charset="-122"/>
            </a:endParaRPr>
          </a:p>
          <a:p>
            <a:pPr marL="360045" indent="-342900">
              <a:lnSpc>
                <a:spcPct val="150000"/>
              </a:lnSpc>
              <a:spcBef>
                <a:spcPts val="600"/>
              </a:spcBef>
              <a:buFont typeface="Wingdings" panose="05000000000000000000" pitchFamily="2" charset="2"/>
              <a:buChar char="l"/>
            </a:pP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如图所示，该项圆跳动公差的含义是：</a:t>
            </a:r>
            <a:r>
              <a:rPr lang="en-US" altLang="zh-CN" sz="2400" b="1" dirty="0" err="1">
                <a:latin typeface="微软雅黑" panose="020B0503020204020204" pitchFamily="34" charset="-122"/>
                <a:ea typeface="微软雅黑" panose="020B0503020204020204" pitchFamily="34" charset="-122"/>
                <a:sym typeface="微软雅黑" panose="020B0503020204020204" pitchFamily="34" charset="-122"/>
              </a:rPr>
              <a:t>Ød</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圆柱面绕基准轴线作无轴向移动回转时，在任一测量平面内的径向跳动量不得大于公差值</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0.05mm</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sym typeface="微软雅黑" panose="020B0503020204020204" pitchFamily="34" charset="-122"/>
            </a:endParaRPr>
          </a:p>
          <a:p>
            <a:pPr marL="360045" indent="-342900">
              <a:lnSpc>
                <a:spcPct val="150000"/>
              </a:lnSpc>
              <a:spcBef>
                <a:spcPts val="600"/>
              </a:spcBef>
              <a:buFont typeface="Wingdings" panose="05000000000000000000" pitchFamily="2" charset="2"/>
              <a:buChar char="l"/>
            </a:pPr>
            <a:endPar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marL="360045" indent="-342900">
              <a:lnSpc>
                <a:spcPct val="150000"/>
              </a:lnSpc>
              <a:spcBef>
                <a:spcPts val="600"/>
              </a:spcBef>
              <a:buFont typeface="Wingdings" panose="05000000000000000000" pitchFamily="2" charset="2"/>
              <a:buChar char="l"/>
            </a:pPr>
            <a:endParaRPr lang="zh-CN" altLang="en-US" sz="2400"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31074" name="Picture 2"/>
          <p:cNvPicPr>
            <a:picLocks noChangeAspect="1" noChangeArrowheads="1"/>
          </p:cNvPicPr>
          <p:nvPr/>
        </p:nvPicPr>
        <p:blipFill>
          <a:blip r:embed="rId1">
            <a:extLst>
              <a:ext uri="{28A0092B-C50C-407E-A947-70E740481C1C}">
                <a14:useLocalDpi xmlns:a14="http://schemas.microsoft.com/office/drawing/2010/main" val="0"/>
              </a:ext>
            </a:extLst>
          </a:blip>
          <a:srcRect r="4346"/>
          <a:stretch>
            <a:fillRect/>
          </a:stretch>
        </p:blipFill>
        <p:spPr bwMode="auto">
          <a:xfrm>
            <a:off x="1795402" y="3429000"/>
            <a:ext cx="7546717" cy="3376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30" name="Rectangle 6"/>
          <p:cNvSpPr>
            <a:spLocks noChangeArrowheads="1"/>
          </p:cNvSpPr>
          <p:nvPr/>
        </p:nvSpPr>
        <p:spPr bwMode="auto">
          <a:xfrm>
            <a:off x="1414403" y="459874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Rectangle 3"/>
          <p:cNvSpPr txBox="1">
            <a:spLocks noChangeArrowheads="1"/>
          </p:cNvSpPr>
          <p:nvPr/>
        </p:nvSpPr>
        <p:spPr>
          <a:xfrm>
            <a:off x="181428" y="981075"/>
            <a:ext cx="11812452" cy="52355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360045" indent="-342900">
              <a:lnSpc>
                <a:spcPct val="150000"/>
              </a:lnSpc>
              <a:spcBef>
                <a:spcPts val="600"/>
              </a:spcBef>
              <a:buFont typeface="Wingdings" panose="05000000000000000000" pitchFamily="2" charset="2"/>
              <a:buChar char="l"/>
            </a:pP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轴向圆跳动（端面圆跳动）公差带是</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在以基准轴线为轴线的任一直径的测量圆柱上，沿其素线方向宽度为公差值</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t</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的圆柱面区域。</a:t>
            </a:r>
            <a:endParaRPr lang="en-US" altLang="zh-CN" sz="2400" b="1" dirty="0">
              <a:latin typeface="微软雅黑" panose="020B0503020204020204" pitchFamily="34" charset="-122"/>
              <a:ea typeface="微软雅黑" panose="020B0503020204020204" pitchFamily="34" charset="-122"/>
              <a:sym typeface="微软雅黑" panose="020B0503020204020204" pitchFamily="34" charset="-122"/>
            </a:endParaRPr>
          </a:p>
          <a:p>
            <a:pPr marL="360045" indent="-342900">
              <a:lnSpc>
                <a:spcPct val="150000"/>
              </a:lnSpc>
              <a:spcBef>
                <a:spcPts val="600"/>
              </a:spcBef>
              <a:buFont typeface="Wingdings" panose="05000000000000000000" pitchFamily="2" charset="2"/>
              <a:buChar char="l"/>
            </a:pP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如图所示，该项圆跳动公差的含义是：当零件绕基准轴线作无轴向移动回转时，在左端面上任一测量直径处的轴向跳动量均不得大于公差值</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0.05mm</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sym typeface="微软雅黑" panose="020B0503020204020204" pitchFamily="34" charset="-122"/>
            </a:endParaRPr>
          </a:p>
          <a:p>
            <a:pPr marL="360045" indent="-342900">
              <a:lnSpc>
                <a:spcPct val="150000"/>
              </a:lnSpc>
              <a:spcBef>
                <a:spcPts val="600"/>
              </a:spcBef>
              <a:buFont typeface="Wingdings" panose="05000000000000000000" pitchFamily="2" charset="2"/>
              <a:buChar char="l"/>
            </a:pPr>
            <a:endPar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marL="360045" indent="-342900">
              <a:lnSpc>
                <a:spcPct val="150000"/>
              </a:lnSpc>
              <a:spcBef>
                <a:spcPts val="600"/>
              </a:spcBef>
              <a:buFont typeface="Wingdings" panose="05000000000000000000" pitchFamily="2" charset="2"/>
              <a:buChar char="l"/>
            </a:pPr>
            <a:endParaRPr lang="zh-CN" altLang="en-US" sz="2400"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32098" name="Picture 2"/>
          <p:cNvPicPr>
            <a:picLocks noChangeAspect="1" noChangeArrowheads="1"/>
          </p:cNvPicPr>
          <p:nvPr/>
        </p:nvPicPr>
        <p:blipFill>
          <a:blip r:embed="rId1">
            <a:extLst>
              <a:ext uri="{28A0092B-C50C-407E-A947-70E740481C1C}">
                <a14:useLocalDpi xmlns:a14="http://schemas.microsoft.com/office/drawing/2010/main" val="0"/>
              </a:ext>
            </a:extLst>
          </a:blip>
          <a:srcRect l="3656" t="5797" r="5568"/>
          <a:stretch>
            <a:fillRect/>
          </a:stretch>
        </p:blipFill>
        <p:spPr bwMode="auto">
          <a:xfrm>
            <a:off x="2462915" y="3361140"/>
            <a:ext cx="7249477" cy="3496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30" name="Rectangle 6"/>
          <p:cNvSpPr>
            <a:spLocks noChangeArrowheads="1"/>
          </p:cNvSpPr>
          <p:nvPr/>
        </p:nvSpPr>
        <p:spPr bwMode="auto">
          <a:xfrm>
            <a:off x="1414403" y="459874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Rectangle 3"/>
          <p:cNvSpPr txBox="1">
            <a:spLocks noChangeArrowheads="1"/>
          </p:cNvSpPr>
          <p:nvPr/>
        </p:nvSpPr>
        <p:spPr>
          <a:xfrm>
            <a:off x="181428" y="981075"/>
            <a:ext cx="11812452" cy="52355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360045" indent="-342900">
              <a:lnSpc>
                <a:spcPct val="150000"/>
              </a:lnSpc>
              <a:spcBef>
                <a:spcPts val="600"/>
              </a:spcBef>
              <a:buFont typeface="Wingdings" panose="05000000000000000000" pitchFamily="2" charset="2"/>
              <a:buChar char="l"/>
            </a:pP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斜向圆跳动公差带</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是在与基准轴线同轴的任一测量圆锥面上，沿素线方向宽度为</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t</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的圆锥面区域。</a:t>
            </a:r>
            <a:endParaRPr lang="en-US" altLang="zh-CN" sz="2400" b="1" dirty="0">
              <a:latin typeface="微软雅黑" panose="020B0503020204020204" pitchFamily="34" charset="-122"/>
              <a:ea typeface="微软雅黑" panose="020B0503020204020204" pitchFamily="34" charset="-122"/>
              <a:sym typeface="微软雅黑" panose="020B0503020204020204" pitchFamily="34" charset="-122"/>
            </a:endParaRPr>
          </a:p>
          <a:p>
            <a:pPr marL="360045" indent="-342900">
              <a:lnSpc>
                <a:spcPct val="150000"/>
              </a:lnSpc>
              <a:spcBef>
                <a:spcPts val="600"/>
              </a:spcBef>
              <a:buFont typeface="Wingdings" panose="05000000000000000000" pitchFamily="2" charset="2"/>
              <a:buChar char="l"/>
            </a:pP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如图所示，该项圆跳动公差的含义是：圆锥表面绕基准轴线作无轴向移动回转时，在任一测量圆锥面上的跳动均不得大于公差值</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0.05mm</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sym typeface="微软雅黑" panose="020B0503020204020204" pitchFamily="34" charset="-122"/>
            </a:endParaRPr>
          </a:p>
          <a:p>
            <a:pPr marL="360045" indent="-342900">
              <a:lnSpc>
                <a:spcPct val="150000"/>
              </a:lnSpc>
              <a:spcBef>
                <a:spcPts val="600"/>
              </a:spcBef>
              <a:buFont typeface="Wingdings" panose="05000000000000000000" pitchFamily="2" charset="2"/>
              <a:buChar char="l"/>
            </a:pPr>
            <a:endPar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marL="360045" indent="-342900">
              <a:lnSpc>
                <a:spcPct val="150000"/>
              </a:lnSpc>
              <a:spcBef>
                <a:spcPts val="600"/>
              </a:spcBef>
              <a:buFont typeface="Wingdings" panose="05000000000000000000" pitchFamily="2" charset="2"/>
              <a:buChar char="l"/>
            </a:pPr>
            <a:endParaRPr lang="zh-CN" altLang="en-US" sz="2400"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33122" name="Picture 2"/>
          <p:cNvPicPr>
            <a:picLocks noChangeAspect="1" noChangeArrowheads="1"/>
          </p:cNvPicPr>
          <p:nvPr/>
        </p:nvPicPr>
        <p:blipFill>
          <a:blip r:embed="rId1">
            <a:extLst>
              <a:ext uri="{28A0092B-C50C-407E-A947-70E740481C1C}">
                <a14:useLocalDpi xmlns:a14="http://schemas.microsoft.com/office/drawing/2010/main" val="0"/>
              </a:ext>
            </a:extLst>
          </a:blip>
          <a:srcRect l="2075" t="4642" r="2458"/>
          <a:stretch>
            <a:fillRect/>
          </a:stretch>
        </p:blipFill>
        <p:spPr bwMode="auto">
          <a:xfrm>
            <a:off x="1903278" y="3306711"/>
            <a:ext cx="8490402" cy="3485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7" name="Picture 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30300" y="897009"/>
            <a:ext cx="10401934" cy="39496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标题 1"/>
          <p:cNvSpPr txBox="1"/>
          <p:nvPr/>
        </p:nvSpPr>
        <p:spPr bwMode="auto">
          <a:xfrm>
            <a:off x="684628" y="103364"/>
            <a:ext cx="848093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§1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零件几何要素</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文本框 7"/>
          <p:cNvSpPr txBox="1"/>
          <p:nvPr/>
        </p:nvSpPr>
        <p:spPr>
          <a:xfrm>
            <a:off x="859766" y="4491335"/>
            <a:ext cx="8305800" cy="1955215"/>
          </a:xfrm>
          <a:prstGeom prst="rect">
            <a:avLst/>
          </a:prstGeom>
          <a:noFill/>
        </p:spPr>
        <p:txBody>
          <a:bodyPr wrap="square">
            <a:spAutoFit/>
          </a:bodyPr>
          <a:lstStyle/>
          <a:p>
            <a:pPr marL="457200" indent="-457200">
              <a:lnSpc>
                <a:spcPct val="150000"/>
              </a:lnSpc>
              <a:buFont typeface="Wingdings" panose="05000000000000000000" pitchFamily="2" charset="2"/>
              <a:buChar char="p"/>
            </a:pPr>
            <a:r>
              <a:rPr lang="zh-CN" altLang="en-US" sz="2800" b="1" dirty="0">
                <a:solidFill>
                  <a:srgbClr val="FF0000"/>
                </a:solidFill>
              </a:rPr>
              <a:t>点</a:t>
            </a:r>
            <a:r>
              <a:rPr lang="zh-CN" altLang="en-US" sz="2800" dirty="0"/>
              <a:t>要素：圆锥顶点</a:t>
            </a:r>
            <a:r>
              <a:rPr lang="en-US" altLang="zh-CN" sz="2800" dirty="0"/>
              <a:t>5</a:t>
            </a:r>
            <a:r>
              <a:rPr lang="zh-CN" altLang="en-US" sz="2800" dirty="0"/>
              <a:t>、球心</a:t>
            </a:r>
            <a:r>
              <a:rPr lang="en-US" altLang="zh-CN" sz="2800" dirty="0"/>
              <a:t>8</a:t>
            </a:r>
            <a:endParaRPr lang="en-US" altLang="zh-CN" sz="2800" dirty="0"/>
          </a:p>
          <a:p>
            <a:pPr marL="457200" indent="-457200">
              <a:lnSpc>
                <a:spcPct val="150000"/>
              </a:lnSpc>
              <a:buFont typeface="Wingdings" panose="05000000000000000000" pitchFamily="2" charset="2"/>
              <a:buChar char="p"/>
            </a:pPr>
            <a:r>
              <a:rPr lang="zh-CN" altLang="en-US" sz="2800" b="1" dirty="0">
                <a:solidFill>
                  <a:srgbClr val="FF0000"/>
                </a:solidFill>
              </a:rPr>
              <a:t>线</a:t>
            </a:r>
            <a:r>
              <a:rPr lang="zh-CN" altLang="en-US" sz="2800" dirty="0"/>
              <a:t>要素：素线</a:t>
            </a:r>
            <a:r>
              <a:rPr lang="en-US" altLang="zh-CN" sz="2800" dirty="0"/>
              <a:t>6</a:t>
            </a:r>
            <a:r>
              <a:rPr lang="zh-CN" altLang="en-US" sz="2800" dirty="0"/>
              <a:t>、轴线</a:t>
            </a:r>
            <a:r>
              <a:rPr lang="en-US" altLang="zh-CN" sz="2800" dirty="0"/>
              <a:t>7</a:t>
            </a:r>
            <a:r>
              <a:rPr lang="zh-CN" altLang="en-US" sz="2800" dirty="0"/>
              <a:t>；</a:t>
            </a:r>
            <a:endParaRPr lang="en-US" altLang="zh-CN" sz="2800" dirty="0"/>
          </a:p>
          <a:p>
            <a:pPr marL="457200" indent="-457200">
              <a:lnSpc>
                <a:spcPct val="150000"/>
              </a:lnSpc>
              <a:buFont typeface="Wingdings" panose="05000000000000000000" pitchFamily="2" charset="2"/>
              <a:buChar char="p"/>
            </a:pPr>
            <a:r>
              <a:rPr lang="zh-CN" altLang="en-US" sz="2800" b="1" dirty="0">
                <a:solidFill>
                  <a:srgbClr val="FF0000"/>
                </a:solidFill>
              </a:rPr>
              <a:t>面</a:t>
            </a:r>
            <a:r>
              <a:rPr lang="zh-CN" altLang="en-US" sz="2800" dirty="0"/>
              <a:t>要素：球面</a:t>
            </a:r>
            <a:r>
              <a:rPr lang="en-US" altLang="zh-CN" sz="2800" dirty="0"/>
              <a:t>1</a:t>
            </a:r>
            <a:r>
              <a:rPr lang="zh-CN" altLang="en-US" sz="2800" dirty="0"/>
              <a:t>、圆锥面</a:t>
            </a:r>
            <a:r>
              <a:rPr lang="en-US" altLang="zh-CN" sz="2800" dirty="0"/>
              <a:t>2</a:t>
            </a:r>
            <a:r>
              <a:rPr lang="zh-CN" altLang="en-US" sz="2800" dirty="0"/>
              <a:t>、环状平面</a:t>
            </a:r>
            <a:r>
              <a:rPr lang="en-US" altLang="zh-CN" sz="2800" dirty="0"/>
              <a:t>3</a:t>
            </a:r>
            <a:r>
              <a:rPr lang="zh-CN" altLang="en-US" sz="2800" dirty="0"/>
              <a:t>、圆柱面</a:t>
            </a:r>
            <a:r>
              <a:rPr lang="en-US" altLang="zh-CN" sz="2800" dirty="0"/>
              <a:t>4</a:t>
            </a:r>
            <a:endParaRPr lang="zh-CN" altLang="en-US" sz="2800" dirty="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5" name="Rectangle 3"/>
          <p:cNvSpPr>
            <a:spLocks noGrp="1" noChangeArrowheads="1"/>
          </p:cNvSpPr>
          <p:nvPr>
            <p:ph type="body" idx="1"/>
          </p:nvPr>
        </p:nvSpPr>
        <p:spPr>
          <a:xfrm>
            <a:off x="852268" y="954086"/>
            <a:ext cx="10683240" cy="5451475"/>
          </a:xfrm>
        </p:spPr>
        <p:txBody>
          <a:bodyPr/>
          <a:lstStyle/>
          <a:p>
            <a:pPr>
              <a:buFont typeface="Wingdings" panose="05000000000000000000" pitchFamily="2" charset="2"/>
              <a:buNone/>
            </a:pPr>
            <a:endPar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a:buFont typeface="Wingdings" panose="05000000000000000000" pitchFamily="2" charset="2"/>
              <a:buNone/>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采用跳动公差时，可进一步给出相应的形状公差（其数值应小于跳动公差值）。</a:t>
            </a:r>
            <a:endPar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a:buFont typeface="Wingdings" panose="05000000000000000000" pitchFamily="2" charset="2"/>
              <a:buNone/>
            </a:pPr>
            <a:endParaRPr lang="zh-CN" altLang="en-US"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a:buFont typeface="Wingdings" panose="05000000000000000000" pitchFamily="2" charset="2"/>
              <a:buNone/>
            </a:pPr>
            <a:r>
              <a:rPr lang="zh-CN" altLang="en-US"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endParaRPr lang="zh-CN" altLang="en-US"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a:buFont typeface="Wingdings" panose="05000000000000000000" pitchFamily="2" charset="2"/>
              <a:buNone/>
            </a:pPr>
            <a:endParaRPr lang="en-US" altLang="zh-CN"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23237"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08020" y="2124378"/>
            <a:ext cx="6396941" cy="4281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30" name="Rectangle 6"/>
          <p:cNvSpPr>
            <a:spLocks noChangeArrowheads="1"/>
          </p:cNvSpPr>
          <p:nvPr/>
        </p:nvSpPr>
        <p:spPr bwMode="auto">
          <a:xfrm>
            <a:off x="1414403" y="459874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Rectangle 3"/>
          <p:cNvSpPr txBox="1">
            <a:spLocks noChangeArrowheads="1"/>
          </p:cNvSpPr>
          <p:nvPr/>
        </p:nvSpPr>
        <p:spPr>
          <a:xfrm>
            <a:off x="181428" y="981075"/>
            <a:ext cx="11812452" cy="52355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lvl="0" indent="0" defTabSz="914400">
              <a:spcBef>
                <a:spcPts val="0"/>
              </a:spcBef>
              <a:buNone/>
            </a:pPr>
            <a:r>
              <a:rPr lang="en-US" altLang="zh-CN" sz="4000" b="1" dirty="0">
                <a:solidFill>
                  <a:srgbClr val="961B0E"/>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2.</a:t>
            </a:r>
            <a:r>
              <a:rPr lang="zh-CN" altLang="en-US" sz="4000" b="1" dirty="0">
                <a:solidFill>
                  <a:srgbClr val="961B0E"/>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全跳动公差</a:t>
            </a:r>
            <a:endParaRPr lang="zh-CN" altLang="en-US" sz="4000" b="1" dirty="0">
              <a:solidFill>
                <a:srgbClr val="961B0E"/>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a:p>
            <a:pPr marL="360045" indent="-342900">
              <a:lnSpc>
                <a:spcPct val="150000"/>
              </a:lnSpc>
              <a:spcBef>
                <a:spcPts val="600"/>
              </a:spcBef>
              <a:buFont typeface="Wingdings" panose="05000000000000000000" pitchFamily="2" charset="2"/>
              <a:buChar char="l"/>
            </a:pP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全跳动公差</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是关联实际被测要素对理想回转面的允许变动量。</a:t>
            </a:r>
            <a:endParaRPr lang="en-US" altLang="zh-CN" sz="2400" b="1" dirty="0">
              <a:latin typeface="微软雅黑" panose="020B0503020204020204" pitchFamily="34" charset="-122"/>
              <a:ea typeface="微软雅黑" panose="020B0503020204020204" pitchFamily="34" charset="-122"/>
              <a:sym typeface="微软雅黑" panose="020B0503020204020204" pitchFamily="34" charset="-122"/>
            </a:endParaRPr>
          </a:p>
          <a:p>
            <a:pPr marL="360045" indent="-342900">
              <a:lnSpc>
                <a:spcPct val="150000"/>
              </a:lnSpc>
              <a:spcBef>
                <a:spcPts val="600"/>
              </a:spcBef>
              <a:buFont typeface="Wingdings" panose="05000000000000000000" pitchFamily="2" charset="2"/>
              <a:buChar char="l"/>
            </a:pP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当理想回转面是以基准轴线为轴线的圆柱面时，称为</a:t>
            </a:r>
            <a:r>
              <a:rPr lang="zh-CN" altLang="en-US" sz="2400" b="1" dirty="0">
                <a:solidFill>
                  <a:srgbClr val="7030A0"/>
                </a:solidFill>
                <a:latin typeface="微软雅黑" panose="020B0503020204020204" pitchFamily="34" charset="-122"/>
                <a:ea typeface="微软雅黑" panose="020B0503020204020204" pitchFamily="34" charset="-122"/>
                <a:sym typeface="微软雅黑" panose="020B0503020204020204" pitchFamily="34" charset="-122"/>
              </a:rPr>
              <a:t>径向全跳动</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；当理想回转面是与基准轴线垂直的平面时，称为</a:t>
            </a:r>
            <a:r>
              <a:rPr lang="zh-CN" altLang="en-US" sz="2400" b="1" dirty="0">
                <a:solidFill>
                  <a:srgbClr val="7030A0"/>
                </a:solidFill>
                <a:latin typeface="微软雅黑" panose="020B0503020204020204" pitchFamily="34" charset="-122"/>
                <a:ea typeface="微软雅黑" panose="020B0503020204020204" pitchFamily="34" charset="-122"/>
                <a:sym typeface="微软雅黑" panose="020B0503020204020204" pitchFamily="34" charset="-122"/>
              </a:rPr>
              <a:t>轴向</a:t>
            </a:r>
            <a:r>
              <a:rPr lang="en-US" altLang="zh-CN" sz="2400" b="1" dirty="0">
                <a:solidFill>
                  <a:srgbClr val="7030A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dirty="0">
                <a:solidFill>
                  <a:srgbClr val="7030A0"/>
                </a:solidFill>
                <a:latin typeface="微软雅黑" panose="020B0503020204020204" pitchFamily="34" charset="-122"/>
                <a:ea typeface="微软雅黑" panose="020B0503020204020204" pitchFamily="34" charset="-122"/>
                <a:sym typeface="微软雅黑" panose="020B0503020204020204" pitchFamily="34" charset="-122"/>
              </a:rPr>
              <a:t>端面</a:t>
            </a:r>
            <a:r>
              <a:rPr lang="en-US" altLang="zh-CN" sz="2400" b="1" dirty="0">
                <a:solidFill>
                  <a:srgbClr val="7030A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dirty="0">
                <a:solidFill>
                  <a:srgbClr val="7030A0"/>
                </a:solidFill>
                <a:latin typeface="微软雅黑" panose="020B0503020204020204" pitchFamily="34" charset="-122"/>
                <a:ea typeface="微软雅黑" panose="020B0503020204020204" pitchFamily="34" charset="-122"/>
                <a:sym typeface="微软雅黑" panose="020B0503020204020204" pitchFamily="34" charset="-122"/>
              </a:rPr>
              <a:t>全跳动</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sym typeface="微软雅黑" panose="020B0503020204020204" pitchFamily="34" charset="-122"/>
            </a:endParaRPr>
          </a:p>
          <a:p>
            <a:pPr marL="360045" indent="-342900">
              <a:lnSpc>
                <a:spcPct val="150000"/>
              </a:lnSpc>
              <a:spcBef>
                <a:spcPts val="600"/>
              </a:spcBef>
              <a:buFont typeface="Wingdings" panose="05000000000000000000" pitchFamily="2" charset="2"/>
              <a:buChar char="l"/>
            </a:pPr>
            <a:endPar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marL="360045" indent="-342900">
              <a:lnSpc>
                <a:spcPct val="150000"/>
              </a:lnSpc>
              <a:spcBef>
                <a:spcPts val="600"/>
              </a:spcBef>
              <a:buFont typeface="Wingdings" panose="05000000000000000000" pitchFamily="2" charset="2"/>
              <a:buChar char="l"/>
            </a:pPr>
            <a:endParaRPr lang="zh-CN" altLang="en-US" sz="2400"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53602"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l="970" r="1136" b="34703"/>
          <a:stretch>
            <a:fillRect/>
          </a:stretch>
        </p:blipFill>
        <p:spPr bwMode="auto">
          <a:xfrm>
            <a:off x="3107073" y="3429000"/>
            <a:ext cx="9084927" cy="3429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30" name="Rectangle 6"/>
          <p:cNvSpPr>
            <a:spLocks noChangeArrowheads="1"/>
          </p:cNvSpPr>
          <p:nvPr/>
        </p:nvSpPr>
        <p:spPr bwMode="auto">
          <a:xfrm>
            <a:off x="1414403" y="459874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Rectangle 3"/>
          <p:cNvSpPr txBox="1">
            <a:spLocks noChangeArrowheads="1"/>
          </p:cNvSpPr>
          <p:nvPr/>
        </p:nvSpPr>
        <p:spPr>
          <a:xfrm>
            <a:off x="181428" y="981075"/>
            <a:ext cx="11812452" cy="52355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360045" indent="-342900">
              <a:lnSpc>
                <a:spcPct val="150000"/>
              </a:lnSpc>
              <a:spcBef>
                <a:spcPts val="600"/>
              </a:spcBef>
              <a:buFont typeface="Wingdings" panose="05000000000000000000" pitchFamily="2" charset="2"/>
              <a:buChar char="l"/>
            </a:pP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径向全跳动</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 其公差带是半径差为公差值</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t</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，且与基准轴线同轴的两圆柱面之间的区域。</a:t>
            </a:r>
            <a:endParaRPr lang="en-US" altLang="zh-CN" sz="2400" b="1" dirty="0">
              <a:latin typeface="微软雅黑" panose="020B0503020204020204" pitchFamily="34" charset="-122"/>
              <a:ea typeface="微软雅黑" panose="020B0503020204020204" pitchFamily="34" charset="-122"/>
              <a:sym typeface="微软雅黑" panose="020B0503020204020204" pitchFamily="34" charset="-122"/>
            </a:endParaRPr>
          </a:p>
          <a:p>
            <a:pPr marL="360045" indent="-342900">
              <a:lnSpc>
                <a:spcPct val="150000"/>
              </a:lnSpc>
              <a:spcBef>
                <a:spcPts val="600"/>
              </a:spcBef>
              <a:buFont typeface="Wingdings" panose="05000000000000000000" pitchFamily="2" charset="2"/>
              <a:buChar char="l"/>
            </a:pP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如图所示，该项全跳动公差的含义是：</a:t>
            </a:r>
            <a:r>
              <a:rPr lang="en-US" altLang="zh-CN" sz="2400" b="1" dirty="0" err="1">
                <a:latin typeface="微软雅黑" panose="020B0503020204020204" pitchFamily="34" charset="-122"/>
                <a:ea typeface="微软雅黑" panose="020B0503020204020204" pitchFamily="34" charset="-122"/>
                <a:sym typeface="微软雅黑" panose="020B0503020204020204" pitchFamily="34" charset="-122"/>
              </a:rPr>
              <a:t>Ød</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圆柱面绕基准轴线作无轴向移动的连续回转，同时测量指示表的测头平行于基准轴线直线移动，在</a:t>
            </a:r>
            <a:r>
              <a:rPr lang="en-US" altLang="zh-CN" sz="2400" b="1" dirty="0" err="1">
                <a:latin typeface="微软雅黑" panose="020B0503020204020204" pitchFamily="34" charset="-122"/>
                <a:ea typeface="微软雅黑" panose="020B0503020204020204" pitchFamily="34" charset="-122"/>
                <a:sym typeface="微软雅黑" panose="020B0503020204020204" pitchFamily="34" charset="-122"/>
              </a:rPr>
              <a:t>Ød</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整个表面上的跳动量不得大于公差值</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0.2mm</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sym typeface="微软雅黑" panose="020B0503020204020204" pitchFamily="34" charset="-122"/>
            </a:endParaRPr>
          </a:p>
          <a:p>
            <a:pPr marL="360045" indent="-342900">
              <a:lnSpc>
                <a:spcPct val="150000"/>
              </a:lnSpc>
              <a:spcBef>
                <a:spcPts val="600"/>
              </a:spcBef>
              <a:buFont typeface="Wingdings" panose="05000000000000000000" pitchFamily="2" charset="2"/>
              <a:buChar char="l"/>
            </a:pPr>
            <a:endPar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marL="360045" indent="-342900">
              <a:lnSpc>
                <a:spcPct val="150000"/>
              </a:lnSpc>
              <a:spcBef>
                <a:spcPts val="600"/>
              </a:spcBef>
              <a:buFont typeface="Wingdings" panose="05000000000000000000" pitchFamily="2" charset="2"/>
              <a:buChar char="l"/>
            </a:pPr>
            <a:endParaRPr lang="zh-CN" altLang="en-US" sz="2400"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54626" name="Picture 2"/>
          <p:cNvPicPr>
            <a:picLocks noChangeAspect="1" noChangeArrowheads="1"/>
          </p:cNvPicPr>
          <p:nvPr/>
        </p:nvPicPr>
        <p:blipFill>
          <a:blip r:embed="rId1">
            <a:extLst>
              <a:ext uri="{28A0092B-C50C-407E-A947-70E740481C1C}">
                <a14:useLocalDpi xmlns:a14="http://schemas.microsoft.com/office/drawing/2010/main" val="0"/>
              </a:ext>
            </a:extLst>
          </a:blip>
          <a:srcRect l="1990" r="1642"/>
          <a:stretch>
            <a:fillRect/>
          </a:stretch>
        </p:blipFill>
        <p:spPr bwMode="auto">
          <a:xfrm>
            <a:off x="1708689" y="3311206"/>
            <a:ext cx="9289892" cy="3431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30" name="Rectangle 6"/>
          <p:cNvSpPr>
            <a:spLocks noChangeArrowheads="1"/>
          </p:cNvSpPr>
          <p:nvPr/>
        </p:nvSpPr>
        <p:spPr bwMode="auto">
          <a:xfrm>
            <a:off x="1414403" y="459874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Rectangle 3"/>
          <p:cNvSpPr txBox="1">
            <a:spLocks noChangeArrowheads="1"/>
          </p:cNvSpPr>
          <p:nvPr/>
        </p:nvSpPr>
        <p:spPr>
          <a:xfrm>
            <a:off x="181428" y="981075"/>
            <a:ext cx="11812452" cy="52355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360045" indent="-342900">
              <a:lnSpc>
                <a:spcPct val="150000"/>
              </a:lnSpc>
              <a:spcBef>
                <a:spcPts val="600"/>
              </a:spcBef>
              <a:buFont typeface="Wingdings" panose="05000000000000000000" pitchFamily="2" charset="2"/>
              <a:buChar char="l"/>
            </a:pP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端面全跳动 </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其公差带是距离为公差值</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t</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，且与基准轴线垂直的两平行平面之间的区域。</a:t>
            </a:r>
            <a:endParaRPr lang="en-US" altLang="zh-CN" sz="2400" b="1" dirty="0">
              <a:latin typeface="微软雅黑" panose="020B0503020204020204" pitchFamily="34" charset="-122"/>
              <a:ea typeface="微软雅黑" panose="020B0503020204020204" pitchFamily="34" charset="-122"/>
              <a:sym typeface="微软雅黑" panose="020B0503020204020204" pitchFamily="34" charset="-122"/>
            </a:endParaRPr>
          </a:p>
          <a:p>
            <a:pPr marL="360045" indent="-342900">
              <a:lnSpc>
                <a:spcPct val="150000"/>
              </a:lnSpc>
              <a:spcBef>
                <a:spcPts val="600"/>
              </a:spcBef>
              <a:buFont typeface="Wingdings" panose="05000000000000000000" pitchFamily="2" charset="2"/>
              <a:buChar char="l"/>
            </a:pP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如图所示，该项全跳动公差的含义是：端面绕基准轴线作无轴向移动地连续回转，同时测量指示表的测头垂直于基准轴线直线移动，在整个端面上的跳动量不得大于</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0.05mm</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sym typeface="微软雅黑" panose="020B0503020204020204" pitchFamily="34" charset="-122"/>
            </a:endParaRPr>
          </a:p>
          <a:p>
            <a:pPr marL="360045" indent="-342900">
              <a:lnSpc>
                <a:spcPct val="150000"/>
              </a:lnSpc>
              <a:spcBef>
                <a:spcPts val="600"/>
              </a:spcBef>
              <a:buFont typeface="Wingdings" panose="05000000000000000000" pitchFamily="2" charset="2"/>
              <a:buChar char="l"/>
            </a:pPr>
            <a:endPar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marL="360045" indent="-342900">
              <a:lnSpc>
                <a:spcPct val="150000"/>
              </a:lnSpc>
              <a:spcBef>
                <a:spcPts val="600"/>
              </a:spcBef>
              <a:buFont typeface="Wingdings" panose="05000000000000000000" pitchFamily="2" charset="2"/>
              <a:buChar char="l"/>
            </a:pPr>
            <a:endParaRPr lang="zh-CN" altLang="en-US" sz="2400"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55650" name="Picture 2"/>
          <p:cNvPicPr>
            <a:picLocks noChangeAspect="1" noChangeArrowheads="1"/>
          </p:cNvPicPr>
          <p:nvPr/>
        </p:nvPicPr>
        <p:blipFill>
          <a:blip r:embed="rId1">
            <a:extLst>
              <a:ext uri="{28A0092B-C50C-407E-A947-70E740481C1C}">
                <a14:useLocalDpi xmlns:a14="http://schemas.microsoft.com/office/drawing/2010/main" val="0"/>
              </a:ext>
            </a:extLst>
          </a:blip>
          <a:srcRect l="3284" t="1801" r="3169" b="1108"/>
          <a:stretch>
            <a:fillRect/>
          </a:stretch>
        </p:blipFill>
        <p:spPr bwMode="auto">
          <a:xfrm>
            <a:off x="2164304" y="3021428"/>
            <a:ext cx="8613293" cy="3721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5"/>
          <p:cNvSpPr>
            <a:spLocks noGrp="1" noChangeArrowheads="1"/>
          </p:cNvSpPr>
          <p:nvPr>
            <p:ph type="body" idx="1"/>
          </p:nvPr>
        </p:nvSpPr>
        <p:spPr>
          <a:xfrm>
            <a:off x="264868" y="3429000"/>
            <a:ext cx="11424212" cy="3209204"/>
          </a:xfrm>
        </p:spPr>
        <p:txBody>
          <a:bodyPr>
            <a:normAutofit fontScale="92500" lnSpcReduction="10000"/>
          </a:bodyPr>
          <a:lstStyle/>
          <a:p>
            <a:pPr marL="914400">
              <a:lnSpc>
                <a:spcPct val="160000"/>
              </a:lnSpc>
              <a:buFont typeface="Wingdings" panose="05000000000000000000" pitchFamily="2" charset="2"/>
              <a:buChar char="p"/>
            </a:pPr>
            <a:r>
              <a:rPr lang="zh-CN" altLang="en-US" sz="2800" b="1" dirty="0">
                <a:latin typeface="微软雅黑" panose="020B0503020204020204" pitchFamily="34" charset="-122"/>
                <a:ea typeface="微软雅黑" panose="020B0503020204020204" pitchFamily="34" charset="-122"/>
                <a:sym typeface="微软雅黑" panose="020B0503020204020204" pitchFamily="34" charset="-122"/>
              </a:rPr>
              <a:t>尺寸公差用于控制零件的尺寸误差，保证零件的尺寸精度要求；</a:t>
            </a:r>
            <a:endParaRPr lang="en-US" altLang="zh-CN" sz="2800" b="1" dirty="0">
              <a:latin typeface="微软雅黑" panose="020B0503020204020204" pitchFamily="34" charset="-122"/>
              <a:ea typeface="微软雅黑" panose="020B0503020204020204" pitchFamily="34" charset="-122"/>
              <a:sym typeface="微软雅黑" panose="020B0503020204020204" pitchFamily="34" charset="-122"/>
            </a:endParaRPr>
          </a:p>
          <a:p>
            <a:pPr marL="914400">
              <a:lnSpc>
                <a:spcPct val="160000"/>
              </a:lnSpc>
              <a:buFont typeface="Wingdings" panose="05000000000000000000" pitchFamily="2" charset="2"/>
              <a:buChar char="p"/>
            </a:pPr>
            <a:r>
              <a:rPr lang="zh-CN" altLang="en-US" sz="2800" b="1" dirty="0">
                <a:latin typeface="微软雅黑" panose="020B0503020204020204" pitchFamily="34" charset="-122"/>
                <a:ea typeface="微软雅黑" panose="020B0503020204020204" pitchFamily="34" charset="-122"/>
                <a:sym typeface="微软雅黑" panose="020B0503020204020204" pitchFamily="34" charset="-122"/>
              </a:rPr>
              <a:t>形位公差用于控制零件的形位误差，保证零件的形位精度要求。</a:t>
            </a:r>
            <a:endParaRPr lang="en-US" altLang="zh-CN" sz="2800" b="1" dirty="0">
              <a:latin typeface="微软雅黑" panose="020B0503020204020204" pitchFamily="34" charset="-122"/>
              <a:ea typeface="微软雅黑" panose="020B0503020204020204" pitchFamily="34" charset="-122"/>
              <a:sym typeface="微软雅黑" panose="020B0503020204020204" pitchFamily="34" charset="-122"/>
            </a:endParaRPr>
          </a:p>
          <a:p>
            <a:pPr marL="914400">
              <a:lnSpc>
                <a:spcPct val="160000"/>
              </a:lnSpc>
              <a:buFont typeface="Wingdings" panose="05000000000000000000" pitchFamily="2" charset="2"/>
              <a:buChar char="p"/>
            </a:pPr>
            <a:r>
              <a:rPr lang="zh-CN" altLang="en-US" sz="2800" b="1" dirty="0">
                <a:latin typeface="微软雅黑" panose="020B0503020204020204" pitchFamily="34" charset="-122"/>
                <a:ea typeface="微软雅黑" panose="020B0503020204020204" pitchFamily="34" charset="-122"/>
                <a:sym typeface="微软雅黑" panose="020B0503020204020204" pitchFamily="34" charset="-122"/>
              </a:rPr>
              <a:t>它们是影响零件质量的两个方面。根据零件功能的要求，尺寸公差与形位公差可以相对独立，也可以互相影响，互相补偿。</a:t>
            </a:r>
            <a:r>
              <a:rPr lang="zh-CN" altLang="en-US" sz="28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为了保证设计要求，正确判断零件是否合格，必须明确尺寸公差与形位公差的内在联系。</a:t>
            </a:r>
            <a:endParaRPr lang="zh-CN" altLang="en-US" sz="20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标题 1"/>
          <p:cNvSpPr txBox="1"/>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§5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公差原则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Rectangle 1026"/>
          <p:cNvSpPr>
            <a:spLocks noGrp="1" noChangeArrowheads="1"/>
          </p:cNvSpPr>
          <p:nvPr>
            <p:ph type="title"/>
          </p:nvPr>
        </p:nvSpPr>
        <p:spPr>
          <a:xfrm>
            <a:off x="678155" y="1671501"/>
            <a:ext cx="2522245" cy="582613"/>
          </a:xfrm>
        </p:spPr>
        <p:txBody>
          <a:bodyPr/>
          <a:lstStyle/>
          <a:p>
            <a:pPr algn="l"/>
            <a:r>
              <a:rPr lang="zh-CN" altLang="en-US" sz="28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几何精度包括：</a:t>
            </a:r>
            <a:endParaRPr lang="zh-CN" altLang="en-US" sz="28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Rectangle 1027"/>
          <p:cNvSpPr txBox="1">
            <a:spLocks noChangeArrowheads="1"/>
          </p:cNvSpPr>
          <p:nvPr/>
        </p:nvSpPr>
        <p:spPr bwMode="auto">
          <a:xfrm>
            <a:off x="4159348" y="994082"/>
            <a:ext cx="7354497" cy="2268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a:buNone/>
            </a:pPr>
            <a:r>
              <a:rPr lang="zh-CN" altLang="en-US" sz="2800" kern="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1，尺寸精度</a:t>
            </a:r>
            <a:endParaRPr lang="zh-CN" altLang="en-US" sz="2800" kern="0" dirty="0">
              <a:latin typeface="微软雅黑" panose="020B0503020204020204" pitchFamily="34" charset="-122"/>
              <a:ea typeface="微软雅黑" panose="020B0503020204020204" pitchFamily="34" charset="-122"/>
              <a:sym typeface="微软雅黑" panose="020B0503020204020204" pitchFamily="34" charset="-122"/>
            </a:endParaRPr>
          </a:p>
          <a:p>
            <a:pPr marL="0" indent="0">
              <a:buNone/>
            </a:pPr>
            <a:r>
              <a:rPr lang="zh-CN" altLang="en-US" sz="2800" kern="0" dirty="0">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2800" kern="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形状及相互位置精度（波距≥10</a:t>
            </a:r>
            <a:r>
              <a:rPr lang="en-US" altLang="zh-CN" sz="2800" kern="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mm）</a:t>
            </a:r>
            <a:endParaRPr lang="en-US" altLang="zh-CN" sz="2800" kern="0" dirty="0">
              <a:latin typeface="微软雅黑" panose="020B0503020204020204" pitchFamily="34" charset="-122"/>
              <a:ea typeface="微软雅黑" panose="020B0503020204020204" pitchFamily="34" charset="-122"/>
              <a:sym typeface="微软雅黑" panose="020B0503020204020204" pitchFamily="34" charset="-122"/>
            </a:endParaRPr>
          </a:p>
          <a:p>
            <a:pPr marL="0" indent="0">
              <a:buNone/>
            </a:pPr>
            <a:r>
              <a:rPr lang="en-US" altLang="zh-CN" sz="2800" kern="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2800" kern="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波度（10</a:t>
            </a:r>
            <a:r>
              <a:rPr lang="en-US" altLang="zh-CN" sz="2800" kern="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mm&gt;</a:t>
            </a:r>
            <a:r>
              <a:rPr lang="zh-CN" altLang="en-US" sz="2800" kern="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波距&gt;1</a:t>
            </a:r>
            <a:r>
              <a:rPr lang="en-US" altLang="zh-CN" sz="2800" kern="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mm）</a:t>
            </a:r>
            <a:endParaRPr lang="en-US" altLang="zh-CN" sz="2800" kern="0" dirty="0">
              <a:latin typeface="微软雅黑" panose="020B0503020204020204" pitchFamily="34" charset="-122"/>
              <a:ea typeface="微软雅黑" panose="020B0503020204020204" pitchFamily="34" charset="-122"/>
              <a:sym typeface="微软雅黑" panose="020B0503020204020204" pitchFamily="34" charset="-122"/>
            </a:endParaRPr>
          </a:p>
          <a:p>
            <a:pPr marL="0" indent="0">
              <a:buNone/>
            </a:pPr>
            <a:r>
              <a:rPr lang="en-US" altLang="zh-CN" sz="2800" kern="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4，</a:t>
            </a:r>
            <a:r>
              <a:rPr lang="zh-CN" altLang="en-US" sz="2800" kern="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表面粗糙度（波距≤1</a:t>
            </a:r>
            <a:r>
              <a:rPr lang="en-US" altLang="zh-CN" sz="2800" kern="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mm）</a:t>
            </a:r>
            <a:endParaRPr lang="zh-CN" altLang="en-US" sz="2800"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左大括号 1"/>
          <p:cNvSpPr/>
          <p:nvPr/>
        </p:nvSpPr>
        <p:spPr>
          <a:xfrm>
            <a:off x="3588434" y="1187294"/>
            <a:ext cx="320040" cy="1767840"/>
          </a:xfrm>
          <a:prstGeom prst="lef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5"/>
          <p:cNvSpPr>
            <a:spLocks noGrp="1" noChangeArrowheads="1"/>
          </p:cNvSpPr>
          <p:nvPr>
            <p:ph type="body" idx="1"/>
          </p:nvPr>
        </p:nvSpPr>
        <p:spPr>
          <a:xfrm>
            <a:off x="231494" y="1097840"/>
            <a:ext cx="11424212" cy="4891480"/>
          </a:xfrm>
        </p:spPr>
        <p:txBody>
          <a:bodyPr>
            <a:normAutofit/>
          </a:bodyPr>
          <a:lstStyle/>
          <a:p>
            <a:pPr indent="457200">
              <a:lnSpc>
                <a:spcPct val="160000"/>
              </a:lnSpc>
              <a:buNone/>
            </a:pPr>
            <a:r>
              <a:rPr lang="zh-CN" altLang="en-US" sz="28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公差原则：</a:t>
            </a:r>
            <a:r>
              <a:rPr lang="zh-CN" altLang="en-US" sz="2800" b="1" dirty="0">
                <a:solidFill>
                  <a:srgbClr val="000000"/>
                </a:solidFill>
                <a:latin typeface="微软雅黑" panose="020B0503020204020204" pitchFamily="34" charset="-122"/>
                <a:ea typeface="微软雅黑" panose="020B0503020204020204" pitchFamily="34" charset="-122"/>
                <a:cs typeface="+mj-cs"/>
                <a:sym typeface="微软雅黑" panose="020B0503020204020204" pitchFamily="34" charset="-122"/>
              </a:rPr>
              <a:t>确定同一要素几何公差与尺寸公差之间的相互关系应遵循的原则</a:t>
            </a:r>
            <a:r>
              <a:rPr lang="zh-CN" altLang="en-US" sz="2800" b="1" dirty="0">
                <a:solidFill>
                  <a:srgbClr val="FF0000"/>
                </a:solidFill>
                <a:latin typeface="微软雅黑" panose="020B0503020204020204" pitchFamily="34" charset="-122"/>
                <a:ea typeface="微软雅黑" panose="020B0503020204020204" pitchFamily="34" charset="-122"/>
                <a:cs typeface="+mj-cs"/>
                <a:sym typeface="微软雅黑" panose="020B0503020204020204" pitchFamily="34" charset="-122"/>
              </a:rPr>
              <a:t>。</a:t>
            </a:r>
            <a:endParaRPr lang="en-US" altLang="zh-CN" sz="2800" b="1" dirty="0">
              <a:solidFill>
                <a:srgbClr val="FF0000"/>
              </a:solidFill>
              <a:latin typeface="微软雅黑" panose="020B0503020204020204" pitchFamily="34" charset="-122"/>
              <a:ea typeface="微软雅黑" panose="020B0503020204020204" pitchFamily="34" charset="-122"/>
              <a:cs typeface="+mj-cs"/>
              <a:sym typeface="微软雅黑" panose="020B0503020204020204" pitchFamily="34" charset="-122"/>
            </a:endParaRPr>
          </a:p>
          <a:p>
            <a:pPr indent="457200" eaLnBrk="1" hangingPunct="1">
              <a:lnSpc>
                <a:spcPct val="160000"/>
              </a:lnSpc>
              <a:buFont typeface="Wingdings" panose="05000000000000000000" pitchFamily="2" charset="2"/>
              <a:buNone/>
            </a:pPr>
            <a:endParaRPr lang="zh-CN" altLang="en-US" sz="1000" b="1" dirty="0">
              <a:solidFill>
                <a:srgbClr val="000000"/>
              </a:solidFill>
              <a:latin typeface="微软雅黑" panose="020B0503020204020204" pitchFamily="34" charset="-122"/>
              <a:ea typeface="微软雅黑" panose="020B0503020204020204" pitchFamily="34" charset="-122"/>
              <a:cs typeface="+mj-cs"/>
              <a:sym typeface="微软雅黑" panose="020B0503020204020204" pitchFamily="34" charset="-122"/>
            </a:endParaRPr>
          </a:p>
          <a:p>
            <a:pPr indent="457200" eaLnBrk="1" hangingPunct="1">
              <a:lnSpc>
                <a:spcPct val="160000"/>
              </a:lnSpc>
              <a:buFont typeface="Wingdings" panose="05000000000000000000" pitchFamily="2" charset="2"/>
              <a:buNone/>
            </a:pPr>
            <a:r>
              <a:rPr lang="zh-CN" altLang="en-US" sz="2800" b="1" dirty="0">
                <a:solidFill>
                  <a:srgbClr val="000000"/>
                </a:solidFill>
                <a:latin typeface="微软雅黑" panose="020B0503020204020204" pitchFamily="34" charset="-122"/>
                <a:ea typeface="微软雅黑" panose="020B0503020204020204" pitchFamily="34" charset="-122"/>
                <a:cs typeface="+mj-cs"/>
                <a:sym typeface="微软雅黑" panose="020B0503020204020204" pitchFamily="34" charset="-122"/>
              </a:rPr>
              <a:t>公差原则分为：</a:t>
            </a:r>
            <a:endParaRPr lang="en-US" altLang="zh-CN" sz="2800" b="1" dirty="0">
              <a:solidFill>
                <a:srgbClr val="000000"/>
              </a:solidFill>
              <a:latin typeface="微软雅黑" panose="020B0503020204020204" pitchFamily="34" charset="-122"/>
              <a:ea typeface="微软雅黑" panose="020B0503020204020204" pitchFamily="34" charset="-122"/>
              <a:cs typeface="+mj-cs"/>
              <a:sym typeface="微软雅黑" panose="020B0503020204020204" pitchFamily="34" charset="-122"/>
            </a:endParaRPr>
          </a:p>
          <a:p>
            <a:pPr marL="1548130" eaLnBrk="1" hangingPunct="1">
              <a:lnSpc>
                <a:spcPct val="160000"/>
              </a:lnSpc>
              <a:buFont typeface="Wingdings" panose="05000000000000000000" pitchFamily="2" charset="2"/>
              <a:buChar char="l"/>
            </a:pPr>
            <a:r>
              <a:rPr lang="zh-CN" altLang="en-US" sz="2800" b="1" dirty="0">
                <a:solidFill>
                  <a:srgbClr val="FF0000"/>
                </a:solidFill>
                <a:latin typeface="微软雅黑" panose="020B0503020204020204" pitchFamily="34" charset="-122"/>
                <a:ea typeface="微软雅黑" panose="020B0503020204020204" pitchFamily="34" charset="-122"/>
                <a:cs typeface="+mj-cs"/>
                <a:sym typeface="微软雅黑" panose="020B0503020204020204" pitchFamily="34" charset="-122"/>
              </a:rPr>
              <a:t>独立原则</a:t>
            </a:r>
            <a:endParaRPr lang="en-US" altLang="zh-CN" sz="2800" b="1" dirty="0">
              <a:solidFill>
                <a:srgbClr val="FF0000"/>
              </a:solidFill>
              <a:latin typeface="微软雅黑" panose="020B0503020204020204" pitchFamily="34" charset="-122"/>
              <a:ea typeface="微软雅黑" panose="020B0503020204020204" pitchFamily="34" charset="-122"/>
              <a:cs typeface="+mj-cs"/>
              <a:sym typeface="微软雅黑" panose="020B0503020204020204" pitchFamily="34" charset="-122"/>
            </a:endParaRPr>
          </a:p>
          <a:p>
            <a:pPr marL="1548130" eaLnBrk="1" hangingPunct="1">
              <a:lnSpc>
                <a:spcPct val="160000"/>
              </a:lnSpc>
              <a:buFont typeface="Wingdings" panose="05000000000000000000" pitchFamily="2" charset="2"/>
              <a:buChar char="l"/>
            </a:pPr>
            <a:endParaRPr lang="en-US" altLang="zh-CN" sz="2800" b="1" dirty="0">
              <a:solidFill>
                <a:srgbClr val="000000"/>
              </a:solidFill>
              <a:latin typeface="微软雅黑" panose="020B0503020204020204" pitchFamily="34" charset="-122"/>
              <a:ea typeface="微软雅黑" panose="020B0503020204020204" pitchFamily="34" charset="-122"/>
              <a:cs typeface="+mj-cs"/>
              <a:sym typeface="微软雅黑" panose="020B0503020204020204" pitchFamily="34" charset="-122"/>
            </a:endParaRPr>
          </a:p>
          <a:p>
            <a:pPr marL="1548130" eaLnBrk="1" hangingPunct="1">
              <a:lnSpc>
                <a:spcPct val="160000"/>
              </a:lnSpc>
              <a:buFont typeface="Wingdings" panose="05000000000000000000" pitchFamily="2" charset="2"/>
              <a:buChar char="l"/>
            </a:pPr>
            <a:r>
              <a:rPr lang="zh-CN" altLang="en-US" sz="2800" b="1" dirty="0">
                <a:solidFill>
                  <a:srgbClr val="FF0000"/>
                </a:solidFill>
                <a:latin typeface="微软雅黑" panose="020B0503020204020204" pitchFamily="34" charset="-122"/>
                <a:ea typeface="微软雅黑" panose="020B0503020204020204" pitchFamily="34" charset="-122"/>
                <a:cs typeface="+mj-cs"/>
                <a:sym typeface="微软雅黑" panose="020B0503020204020204" pitchFamily="34" charset="-122"/>
              </a:rPr>
              <a:t>相关要求</a:t>
            </a:r>
            <a:endParaRPr lang="en-US" altLang="zh-CN" sz="2800" b="1" dirty="0">
              <a:solidFill>
                <a:srgbClr val="FF0000"/>
              </a:solidFill>
              <a:latin typeface="微软雅黑" panose="020B0503020204020204" pitchFamily="34" charset="-122"/>
              <a:ea typeface="微软雅黑" panose="020B0503020204020204" pitchFamily="34" charset="-122"/>
              <a:cs typeface="+mj-cs"/>
              <a:sym typeface="微软雅黑" panose="020B0503020204020204" pitchFamily="34" charset="-122"/>
            </a:endParaRPr>
          </a:p>
        </p:txBody>
      </p:sp>
      <p:sp>
        <p:nvSpPr>
          <p:cNvPr id="5" name="标题 1"/>
          <p:cNvSpPr txBox="1"/>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§5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公差原则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矩形 8"/>
          <p:cNvSpPr/>
          <p:nvPr/>
        </p:nvSpPr>
        <p:spPr>
          <a:xfrm>
            <a:off x="4400047" y="4558159"/>
            <a:ext cx="2646878" cy="2292935"/>
          </a:xfrm>
          <a:prstGeom prst="rect">
            <a:avLst/>
          </a:prstGeom>
        </p:spPr>
        <p:txBody>
          <a:bodyPr wrap="none">
            <a:spAutoFit/>
          </a:bodyPr>
          <a:lstStyle/>
          <a:p>
            <a:pPr>
              <a:spcBef>
                <a:spcPts val="600"/>
              </a:spcBef>
            </a:pPr>
            <a:r>
              <a:rPr lang="zh-CN" altLang="en-US" sz="3200" dirty="0">
                <a:latin typeface="微软雅黑" panose="020B0503020204020204" pitchFamily="34" charset="-122"/>
                <a:ea typeface="微软雅黑" panose="020B0503020204020204" pitchFamily="34" charset="-122"/>
                <a:sym typeface="微软雅黑" panose="020B0503020204020204" pitchFamily="34" charset="-122"/>
              </a:rPr>
              <a:t>包容要求</a:t>
            </a:r>
            <a:endParaRPr lang="en-US" altLang="zh-CN" sz="3200" dirty="0">
              <a:latin typeface="微软雅黑" panose="020B0503020204020204" pitchFamily="34" charset="-122"/>
              <a:ea typeface="微软雅黑" panose="020B0503020204020204" pitchFamily="34" charset="-122"/>
              <a:sym typeface="微软雅黑" panose="020B0503020204020204" pitchFamily="34" charset="-122"/>
            </a:endParaRPr>
          </a:p>
          <a:p>
            <a:pPr>
              <a:spcBef>
                <a:spcPts val="600"/>
              </a:spcBef>
            </a:pPr>
            <a:r>
              <a:rPr lang="zh-CN" altLang="en-US" sz="3200" dirty="0">
                <a:latin typeface="微软雅黑" panose="020B0503020204020204" pitchFamily="34" charset="-122"/>
                <a:ea typeface="微软雅黑" panose="020B0503020204020204" pitchFamily="34" charset="-122"/>
                <a:sym typeface="微软雅黑" panose="020B0503020204020204" pitchFamily="34" charset="-122"/>
              </a:rPr>
              <a:t>最大实体要求</a:t>
            </a:r>
            <a:endParaRPr lang="en-US" altLang="zh-CN" sz="3200" dirty="0">
              <a:latin typeface="微软雅黑" panose="020B0503020204020204" pitchFamily="34" charset="-122"/>
              <a:ea typeface="微软雅黑" panose="020B0503020204020204" pitchFamily="34" charset="-122"/>
              <a:sym typeface="微软雅黑" panose="020B0503020204020204" pitchFamily="34" charset="-122"/>
            </a:endParaRPr>
          </a:p>
          <a:p>
            <a:pPr>
              <a:spcBef>
                <a:spcPts val="600"/>
              </a:spcBef>
            </a:pPr>
            <a:r>
              <a:rPr lang="zh-CN" altLang="en-US" sz="3200" dirty="0">
                <a:latin typeface="微软雅黑" panose="020B0503020204020204" pitchFamily="34" charset="-122"/>
                <a:ea typeface="微软雅黑" panose="020B0503020204020204" pitchFamily="34" charset="-122"/>
                <a:sym typeface="微软雅黑" panose="020B0503020204020204" pitchFamily="34" charset="-122"/>
              </a:rPr>
              <a:t>最小实体要求</a:t>
            </a:r>
            <a:endParaRPr lang="en-US" altLang="zh-CN" sz="3200" dirty="0">
              <a:latin typeface="微软雅黑" panose="020B0503020204020204" pitchFamily="34" charset="-122"/>
              <a:ea typeface="微软雅黑" panose="020B0503020204020204" pitchFamily="34" charset="-122"/>
              <a:sym typeface="微软雅黑" panose="020B0503020204020204" pitchFamily="34" charset="-122"/>
            </a:endParaRPr>
          </a:p>
          <a:p>
            <a:pPr>
              <a:spcBef>
                <a:spcPts val="600"/>
              </a:spcBef>
            </a:pPr>
            <a:r>
              <a:rPr lang="zh-CN" altLang="en-US" sz="3200" dirty="0">
                <a:latin typeface="微软雅黑" panose="020B0503020204020204" pitchFamily="34" charset="-122"/>
                <a:ea typeface="微软雅黑" panose="020B0503020204020204" pitchFamily="34" charset="-122"/>
                <a:sym typeface="微软雅黑" panose="020B0503020204020204" pitchFamily="34" charset="-122"/>
              </a:rPr>
              <a:t>可逆要求</a:t>
            </a:r>
            <a:endParaRPr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左大括号 9"/>
          <p:cNvSpPr/>
          <p:nvPr/>
        </p:nvSpPr>
        <p:spPr>
          <a:xfrm>
            <a:off x="3703320" y="4724400"/>
            <a:ext cx="396240" cy="1920240"/>
          </a:xfrm>
          <a:prstGeom prst="lef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p:cNvSpPr>
            <a:spLocks noGrp="1" noChangeArrowheads="1"/>
          </p:cNvSpPr>
          <p:nvPr>
            <p:ph type="body" idx="1"/>
          </p:nvPr>
        </p:nvSpPr>
        <p:spPr>
          <a:xfrm>
            <a:off x="106680" y="5591932"/>
            <a:ext cx="5501640" cy="1200329"/>
          </a:xfrm>
          <a:noFill/>
          <a:ln>
            <a:solidFill>
              <a:srgbClr val="C00000"/>
            </a:solidFill>
          </a:ln>
        </p:spPr>
        <p:txBody>
          <a:bodyPr wrap="square">
            <a:spAutoFit/>
          </a:bodyPr>
          <a:lstStyle/>
          <a:p>
            <a:pPr marL="0" indent="0" algn="just">
              <a:buNone/>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外表面（轴）的体外作用尺寸 </a:t>
            </a:r>
            <a:r>
              <a:rPr lang="en-US" altLang="zh-CN" sz="2400" b="1" i="1" dirty="0" err="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d</a:t>
            </a:r>
            <a:r>
              <a:rPr lang="en-US" altLang="zh-CN" sz="2400" b="1" baseline="-25000" dirty="0" err="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fe</a:t>
            </a:r>
            <a:r>
              <a:rPr lang="en-US" altLang="zh-CN" sz="2400" b="1" baseline="-250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与实际外表面体外相接的最小理想面的直径（或宽度）。</a:t>
            </a:r>
            <a:endPar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5123"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r="50695"/>
          <a:stretch>
            <a:fillRect/>
          </a:stretch>
        </p:blipFill>
        <p:spPr bwMode="auto">
          <a:xfrm>
            <a:off x="1514029" y="2855893"/>
            <a:ext cx="2995769" cy="265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5"/>
          <p:cNvSpPr txBox="1">
            <a:spLocks noChangeArrowheads="1"/>
          </p:cNvSpPr>
          <p:nvPr/>
        </p:nvSpPr>
        <p:spPr bwMode="auto">
          <a:xfrm>
            <a:off x="-18842" y="908565"/>
            <a:ext cx="12210842" cy="2520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90000"/>
              </a:lnSpc>
              <a:buFont typeface="Wingdings" panose="05000000000000000000" pitchFamily="2" charset="2"/>
              <a:buNone/>
            </a:pPr>
            <a:r>
              <a:rPr lang="en-US" altLang="zh-CN" sz="2400" b="1" kern="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800" b="1" kern="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b="1" kern="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一、术语及定义</a:t>
            </a:r>
            <a:endParaRPr lang="zh-CN" altLang="en-US" b="1" kern="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90000"/>
              </a:lnSpc>
              <a:buFont typeface="Wingdings" panose="05000000000000000000" pitchFamily="2" charset="2"/>
              <a:buNone/>
            </a:pPr>
            <a:r>
              <a:rPr lang="zh-CN" altLang="en-US" sz="800" b="1" kern="0" dirty="0">
                <a:solidFill>
                  <a:schemeClr val="folHlink"/>
                </a:solidFill>
                <a:latin typeface="微软雅黑" panose="020B0503020204020204" pitchFamily="34" charset="-122"/>
                <a:ea typeface="微软雅黑" panose="020B0503020204020204" pitchFamily="34" charset="-122"/>
                <a:sym typeface="微软雅黑" panose="020B0503020204020204" pitchFamily="34" charset="-122"/>
              </a:rPr>
              <a:t>  </a:t>
            </a:r>
            <a:endParaRPr lang="en-US" altLang="zh-CN" sz="100" b="1" kern="0" dirty="0">
              <a:solidFill>
                <a:schemeClr val="folHlink"/>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150000"/>
              </a:lnSpc>
              <a:spcBef>
                <a:spcPts val="0"/>
              </a:spcBef>
              <a:buFont typeface="Wingdings" panose="05000000000000000000" pitchFamily="2" charset="2"/>
              <a:buNone/>
            </a:pPr>
            <a:r>
              <a:rPr lang="en-US" altLang="zh-CN" sz="2800" b="1" kern="0"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   1.  </a:t>
            </a:r>
            <a:r>
              <a:rPr lang="zh-CN" altLang="en-US" sz="2800" b="1" kern="0"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体外作用尺寸：</a:t>
            </a:r>
            <a:r>
              <a:rPr lang="zh-CN" altLang="en-US" sz="2800" b="1" kern="0" dirty="0">
                <a:latin typeface="微软雅黑" panose="020B0503020204020204" pitchFamily="34" charset="-122"/>
                <a:ea typeface="微软雅黑" panose="020B0503020204020204" pitchFamily="34" charset="-122"/>
                <a:sym typeface="微软雅黑" panose="020B0503020204020204" pitchFamily="34" charset="-122"/>
              </a:rPr>
              <a:t>在被测要素的给定长度上，与实际内表面（孔）体外相接的最大理想面或与实际外表面（轴）体外相接的最小理想面的直径或宽度。</a:t>
            </a:r>
            <a:endParaRPr lang="zh-CN" altLang="en-US" sz="2800" b="1" kern="0" dirty="0">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90000"/>
              </a:lnSpc>
              <a:buFont typeface="Wingdings" panose="05000000000000000000" pitchFamily="2" charset="2"/>
              <a:buNone/>
            </a:pPr>
            <a:r>
              <a:rPr lang="zh-CN" altLang="en-US" sz="2400" b="1" kern="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endParaRPr lang="zh-CN" altLang="en-US" sz="2400" b="1" kern="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Rectangle 3"/>
          <p:cNvSpPr txBox="1">
            <a:spLocks noChangeArrowheads="1"/>
          </p:cNvSpPr>
          <p:nvPr/>
        </p:nvSpPr>
        <p:spPr bwMode="auto">
          <a:xfrm>
            <a:off x="6368060" y="5600942"/>
            <a:ext cx="5501640" cy="1200329"/>
          </a:xfrm>
          <a:prstGeom prst="rect">
            <a:avLst/>
          </a:prstGeom>
          <a:noFill/>
          <a:ln w="9525">
            <a:solidFill>
              <a:srgbClr val="C00000"/>
            </a:solidFill>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algn="just" eaLnBrk="1" hangingPunct="1">
              <a:buFont typeface="Wingdings" panose="05000000000000000000" pitchFamily="2" charset="2"/>
              <a:buNone/>
            </a:pPr>
            <a:r>
              <a:rPr lang="zh-CN" altLang="en-US" sz="2400" b="1" kern="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内表面（孔）的体外作用尺寸 </a:t>
            </a:r>
            <a:r>
              <a:rPr lang="en-US" altLang="zh-CN" sz="2400" b="1" i="1" kern="0" dirty="0" err="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d</a:t>
            </a:r>
            <a:r>
              <a:rPr lang="en-US" altLang="zh-CN" sz="2400" b="1" kern="0" baseline="-25000" dirty="0" err="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fe</a:t>
            </a:r>
            <a:r>
              <a:rPr lang="en-US" altLang="zh-CN" sz="2400" b="1" kern="0" baseline="-250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400" b="1" kern="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与实际内表面体外相接的最大理想面的直径（或宽度）。</a:t>
            </a:r>
            <a:endParaRPr lang="zh-CN" altLang="en-US" sz="2400" b="1" kern="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7"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l="54681"/>
          <a:stretch>
            <a:fillRect/>
          </a:stretch>
        </p:blipFill>
        <p:spPr bwMode="auto">
          <a:xfrm>
            <a:off x="7485270" y="2886373"/>
            <a:ext cx="2753616" cy="265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5075528" y="4682153"/>
            <a:ext cx="1415772" cy="461665"/>
          </a:xfrm>
          <a:prstGeom prst="rect">
            <a:avLst/>
          </a:prstGeom>
        </p:spPr>
        <p:txBody>
          <a:bodyPr wrap="none">
            <a:spAutoFit/>
          </a:bodyPr>
          <a:lstStyle/>
          <a:p>
            <a:r>
              <a:rPr lang="zh-CN" altLang="zh-CN"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单一要素</a:t>
            </a:r>
            <a:endPar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8" name="直接箭头连接符 7"/>
          <p:cNvCxnSpPr>
            <a:stCxn id="2" idx="2"/>
            <a:endCxn id="5122" idx="0"/>
          </p:cNvCxnSpPr>
          <p:nvPr/>
        </p:nvCxnSpPr>
        <p:spPr>
          <a:xfrm flipH="1">
            <a:off x="2857500" y="5143818"/>
            <a:ext cx="2925914" cy="448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2" idx="2"/>
            <a:endCxn id="5" idx="0"/>
          </p:cNvCxnSpPr>
          <p:nvPr/>
        </p:nvCxnSpPr>
        <p:spPr>
          <a:xfrm>
            <a:off x="5783414" y="5143818"/>
            <a:ext cx="3335466" cy="4571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标题 1"/>
          <p:cNvSpPr txBox="1"/>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§5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公差原则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body" idx="1"/>
          </p:nvPr>
        </p:nvSpPr>
        <p:spPr>
          <a:xfrm>
            <a:off x="106680" y="1014730"/>
            <a:ext cx="11490959" cy="5545138"/>
          </a:xfrm>
        </p:spPr>
        <p:txBody>
          <a:bodyPr>
            <a:normAutofit/>
          </a:bodyPr>
          <a:lstStyle/>
          <a:p>
            <a:pPr marL="0" eaLnBrk="1" hangingPunct="1">
              <a:lnSpc>
                <a:spcPct val="150000"/>
              </a:lnSpc>
              <a:buFont typeface="Wingdings" panose="05000000000000000000" pitchFamily="2" charset="2"/>
              <a:buNone/>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对于</a:t>
            </a: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关联要素</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，体现其体外作用尺寸的理想面的中心线或中心平面，必须与基准保持图样上规定的方向或位置关系。</a:t>
            </a:r>
            <a:endPar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buFont typeface="Wingdings" panose="05000000000000000000" pitchFamily="2" charset="2"/>
              <a:buNone/>
            </a:pPr>
            <a:endPar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buFont typeface="Wingdings" panose="05000000000000000000" pitchFamily="2" charset="2"/>
              <a:buNone/>
            </a:pPr>
            <a:endPar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buFont typeface="Wingdings" panose="05000000000000000000" pitchFamily="2" charset="2"/>
              <a:buNone/>
            </a:pPr>
            <a:endPar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buFont typeface="Wingdings" panose="05000000000000000000" pitchFamily="2" charset="2"/>
              <a:buNone/>
            </a:pPr>
            <a:endPar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buFont typeface="Wingdings" panose="05000000000000000000" pitchFamily="2" charset="2"/>
              <a:buNone/>
            </a:pPr>
            <a:endPar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buFont typeface="Wingdings" panose="05000000000000000000" pitchFamily="2" charset="2"/>
              <a:buNone/>
            </a:pPr>
            <a:endPar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buFont typeface="Wingdings" panose="05000000000000000000" pitchFamily="2" charset="2"/>
              <a:buNone/>
            </a:pPr>
            <a:endPar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buFont typeface="Wingdings" panose="05000000000000000000" pitchFamily="2" charset="2"/>
              <a:buNone/>
            </a:pPr>
            <a:endPar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buFont typeface="Wingdings" panose="05000000000000000000" pitchFamily="2" charset="2"/>
              <a:buNone/>
            </a:pPr>
            <a:endPar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buFont typeface="Wingdings" panose="05000000000000000000" pitchFamily="2" charset="2"/>
              <a:buNone/>
            </a:pPr>
            <a:r>
              <a:rPr lang="zh-CN" altLang="en-US"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endParaRPr lang="zh-CN" altLang="en-US"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6147"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93154" y="2511511"/>
            <a:ext cx="10367326" cy="4097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接连接符 2"/>
          <p:cNvCxnSpPr/>
          <p:nvPr/>
        </p:nvCxnSpPr>
        <p:spPr>
          <a:xfrm>
            <a:off x="6768767" y="4560315"/>
            <a:ext cx="4082112"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6768767" y="4145280"/>
            <a:ext cx="4082112" cy="792480"/>
          </a:xfrm>
          <a:prstGeom prst="line">
            <a:avLst/>
          </a:prstGeom>
          <a:ln w="38100">
            <a:solidFill>
              <a:srgbClr val="0000CC"/>
            </a:solidFill>
          </a:ln>
        </p:spPr>
        <p:style>
          <a:lnRef idx="1">
            <a:schemeClr val="accent1"/>
          </a:lnRef>
          <a:fillRef idx="0">
            <a:schemeClr val="accent1"/>
          </a:fillRef>
          <a:effectRef idx="0">
            <a:schemeClr val="accent1"/>
          </a:effectRef>
          <a:fontRef idx="minor">
            <a:schemeClr val="tx1"/>
          </a:fontRef>
        </p:style>
      </p:cxnSp>
      <p:sp>
        <p:nvSpPr>
          <p:cNvPr id="10" name="标题 1"/>
          <p:cNvSpPr txBox="1"/>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§5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公差原则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p:cNvSpPr>
            <a:spLocks noGrp="1" noChangeArrowheads="1"/>
          </p:cNvSpPr>
          <p:nvPr>
            <p:ph type="body" idx="1"/>
          </p:nvPr>
        </p:nvSpPr>
        <p:spPr>
          <a:xfrm>
            <a:off x="6311937" y="5577870"/>
            <a:ext cx="5651611" cy="1200329"/>
          </a:xfrm>
          <a:noFill/>
          <a:ln>
            <a:solidFill>
              <a:srgbClr val="C00000"/>
            </a:solidFill>
          </a:ln>
        </p:spPr>
        <p:txBody>
          <a:bodyPr wrap="square">
            <a:spAutoFit/>
          </a:bodyPr>
          <a:lstStyle/>
          <a:p>
            <a:pPr marL="0" indent="0" algn="just">
              <a:spcBef>
                <a:spcPts val="0"/>
              </a:spcBef>
              <a:buNone/>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外表面（轴）的体内作用尺寸 </a:t>
            </a:r>
            <a:r>
              <a:rPr lang="en-US" altLang="zh-CN" sz="2400" b="1" i="1" dirty="0" err="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d</a:t>
            </a:r>
            <a:r>
              <a:rPr lang="en-US" altLang="zh-CN" sz="2400" b="1" baseline="-25000" dirty="0" err="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fi</a:t>
            </a:r>
            <a:r>
              <a:rPr lang="en-US" altLang="zh-CN" sz="2400" b="1" baseline="-250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与实际外表面体内相接的最大理想面的直径（或宽度）。</a:t>
            </a:r>
            <a:endPar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Rectangle 3"/>
          <p:cNvSpPr txBox="1">
            <a:spLocks noChangeArrowheads="1"/>
          </p:cNvSpPr>
          <p:nvPr/>
        </p:nvSpPr>
        <p:spPr bwMode="auto">
          <a:xfrm>
            <a:off x="228600" y="5614020"/>
            <a:ext cx="5651612" cy="1200329"/>
          </a:xfrm>
          <a:prstGeom prst="rect">
            <a:avLst/>
          </a:prstGeom>
          <a:noFill/>
          <a:ln w="9525">
            <a:solidFill>
              <a:srgbClr val="C00000"/>
            </a:solidFill>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algn="just" eaLnBrk="1" hangingPunct="1">
              <a:spcBef>
                <a:spcPts val="0"/>
              </a:spcBef>
              <a:spcAft>
                <a:spcPts val="0"/>
              </a:spcAft>
              <a:buFont typeface="Wingdings" panose="05000000000000000000" pitchFamily="2" charset="2"/>
              <a:buNone/>
            </a:pPr>
            <a:r>
              <a:rPr lang="zh-CN" altLang="en-US" sz="2400" b="1" kern="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内表面（孔）的体</a:t>
            </a:r>
            <a:r>
              <a:rPr lang="zh-CN" altLang="en-US" sz="2400" b="1" kern="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内</a:t>
            </a:r>
            <a:r>
              <a:rPr lang="zh-CN" altLang="en-US" sz="2400" b="1" kern="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作用尺寸 </a:t>
            </a:r>
            <a:r>
              <a:rPr lang="en-US" altLang="zh-CN" sz="2400" b="1" i="1" kern="0" dirty="0" err="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d</a:t>
            </a:r>
            <a:r>
              <a:rPr lang="en-US" altLang="zh-CN" sz="2400" b="1" kern="0" baseline="-25000" dirty="0" err="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fi</a:t>
            </a:r>
            <a:r>
              <a:rPr lang="en-US" altLang="zh-CN" sz="2400" b="1" kern="0" baseline="-250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400" b="1" kern="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与实际内表面体</a:t>
            </a:r>
            <a:r>
              <a:rPr lang="zh-CN" altLang="en-US" sz="2400" b="1" kern="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内</a:t>
            </a:r>
            <a:r>
              <a:rPr lang="zh-CN" altLang="en-US" sz="2400" b="1" kern="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相接的最</a:t>
            </a:r>
            <a:r>
              <a:rPr lang="zh-CN" altLang="en-US" sz="2400" b="1" kern="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小</a:t>
            </a:r>
            <a:r>
              <a:rPr lang="zh-CN" altLang="en-US" sz="2400" b="1" kern="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理想面的直径（或宽度）。</a:t>
            </a:r>
            <a:endParaRPr lang="zh-CN" altLang="en-US" sz="2400" b="1" kern="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l="49708"/>
          <a:stretch>
            <a:fillRect/>
          </a:stretch>
        </p:blipFill>
        <p:spPr>
          <a:xfrm>
            <a:off x="7143646" y="2606231"/>
            <a:ext cx="4408274" cy="2900568"/>
          </a:xfrm>
          <a:prstGeom prst="rect">
            <a:avLst/>
          </a:prstGeom>
        </p:spPr>
      </p:pic>
      <p:sp>
        <p:nvSpPr>
          <p:cNvPr id="7" name="Rectangle 5"/>
          <p:cNvSpPr txBox="1">
            <a:spLocks noChangeArrowheads="1"/>
          </p:cNvSpPr>
          <p:nvPr/>
        </p:nvSpPr>
        <p:spPr bwMode="auto">
          <a:xfrm>
            <a:off x="-18842" y="771405"/>
            <a:ext cx="12210842" cy="2520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90000"/>
              </a:lnSpc>
              <a:buFont typeface="Wingdings" panose="05000000000000000000" pitchFamily="2" charset="2"/>
              <a:buNone/>
            </a:pPr>
            <a:r>
              <a:rPr lang="zh-CN" altLang="en-US" sz="800" b="1" kern="0" dirty="0">
                <a:solidFill>
                  <a:schemeClr val="folHlink"/>
                </a:solidFill>
                <a:latin typeface="微软雅黑" panose="020B0503020204020204" pitchFamily="34" charset="-122"/>
                <a:ea typeface="微软雅黑" panose="020B0503020204020204" pitchFamily="34" charset="-122"/>
                <a:sym typeface="微软雅黑" panose="020B0503020204020204" pitchFamily="34" charset="-122"/>
              </a:rPr>
              <a:t>  </a:t>
            </a:r>
            <a:endParaRPr lang="en-US" altLang="zh-CN" sz="100" b="1" kern="0" dirty="0">
              <a:solidFill>
                <a:schemeClr val="folHlink"/>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150000"/>
              </a:lnSpc>
              <a:spcBef>
                <a:spcPts val="0"/>
              </a:spcBef>
              <a:buFont typeface="Wingdings" panose="05000000000000000000" pitchFamily="2" charset="2"/>
              <a:buNone/>
            </a:pPr>
            <a:r>
              <a:rPr lang="en-US" altLang="zh-CN" sz="2800" b="1" kern="0"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   2.  </a:t>
            </a:r>
            <a:r>
              <a:rPr lang="zh-CN" altLang="en-US" sz="2800" b="1" kern="0"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体内作用尺寸：</a:t>
            </a:r>
            <a:r>
              <a:rPr lang="zh-CN" altLang="en-US" sz="2800" b="1" kern="0" dirty="0">
                <a:latin typeface="微软雅黑" panose="020B0503020204020204" pitchFamily="34" charset="-122"/>
                <a:ea typeface="微软雅黑" panose="020B0503020204020204" pitchFamily="34" charset="-122"/>
                <a:sym typeface="微软雅黑" panose="020B0503020204020204" pitchFamily="34" charset="-122"/>
              </a:rPr>
              <a:t>在被测要素的给定长度上，与实际内表面（孔）体内相接的最小理想面或与实际外表面（轴）体内相接的最大理想面的直径或宽度。</a:t>
            </a:r>
            <a:endParaRPr lang="zh-CN" altLang="en-US" sz="2800" b="1" kern="0" dirty="0">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90000"/>
              </a:lnSpc>
              <a:buFont typeface="Wingdings" panose="05000000000000000000" pitchFamily="2" charset="2"/>
              <a:buNone/>
            </a:pPr>
            <a:r>
              <a:rPr lang="zh-CN" altLang="en-US" sz="2400" b="1" kern="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endParaRPr lang="zh-CN" altLang="en-US" sz="2400" b="1" kern="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8" name="图片 7"/>
          <p:cNvPicPr>
            <a:picLocks noChangeAspect="1"/>
          </p:cNvPicPr>
          <p:nvPr/>
        </p:nvPicPr>
        <p:blipFill rotWithShape="1">
          <a:blip r:embed="rId1">
            <a:extLst>
              <a:ext uri="{28A0092B-C50C-407E-A947-70E740481C1C}">
                <a14:useLocalDpi xmlns:a14="http://schemas.microsoft.com/office/drawing/2010/main" val="0"/>
              </a:ext>
            </a:extLst>
          </a:blip>
          <a:srcRect r="49708"/>
          <a:stretch>
            <a:fillRect/>
          </a:stretch>
        </p:blipFill>
        <p:spPr>
          <a:xfrm>
            <a:off x="1117208" y="2606231"/>
            <a:ext cx="4408274" cy="2900568"/>
          </a:xfrm>
          <a:prstGeom prst="rect">
            <a:avLst/>
          </a:prstGeom>
        </p:spPr>
      </p:pic>
      <p:sp>
        <p:nvSpPr>
          <p:cNvPr id="9" name="矩形 8"/>
          <p:cNvSpPr/>
          <p:nvPr/>
        </p:nvSpPr>
        <p:spPr>
          <a:xfrm>
            <a:off x="5555962" y="4712633"/>
            <a:ext cx="1415772" cy="461665"/>
          </a:xfrm>
          <a:prstGeom prst="rect">
            <a:avLst/>
          </a:prstGeom>
        </p:spPr>
        <p:txBody>
          <a:bodyPr wrap="none">
            <a:spAutoFit/>
          </a:bodyPr>
          <a:lstStyle/>
          <a:p>
            <a:r>
              <a:rPr lang="zh-CN" altLang="zh-CN"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单一要素</a:t>
            </a:r>
            <a:endPar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10" name="直接箭头连接符 9"/>
          <p:cNvCxnSpPr>
            <a:stCxn id="9" idx="2"/>
            <a:endCxn id="5" idx="0"/>
          </p:cNvCxnSpPr>
          <p:nvPr/>
        </p:nvCxnSpPr>
        <p:spPr>
          <a:xfrm flipH="1">
            <a:off x="3054406" y="5174298"/>
            <a:ext cx="3209442" cy="439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9" idx="2"/>
            <a:endCxn id="5122" idx="0"/>
          </p:cNvCxnSpPr>
          <p:nvPr/>
        </p:nvCxnSpPr>
        <p:spPr>
          <a:xfrm>
            <a:off x="6263848" y="5174298"/>
            <a:ext cx="2873895" cy="403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标题 1"/>
          <p:cNvSpPr txBox="1"/>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§5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公差原则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
          <p:cNvSpPr>
            <a:spLocks noGrp="1" noChangeArrowheads="1"/>
          </p:cNvSpPr>
          <p:nvPr>
            <p:ph type="body" idx="1"/>
          </p:nvPr>
        </p:nvSpPr>
        <p:spPr>
          <a:xfrm>
            <a:off x="106680" y="1014730"/>
            <a:ext cx="11490959" cy="1438907"/>
          </a:xfrm>
        </p:spPr>
        <p:txBody>
          <a:bodyPr>
            <a:normAutofit/>
          </a:bodyPr>
          <a:lstStyle/>
          <a:p>
            <a:pPr marL="0">
              <a:lnSpc>
                <a:spcPct val="150000"/>
              </a:lnSpc>
              <a:buNone/>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对于</a:t>
            </a: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关联要素</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，体现其体内作用尺寸的理想面的中心线或中心平面，必须与基准保持图样上规定的方向或位置关系。</a:t>
            </a:r>
            <a:r>
              <a:rPr lang="zh-CN" altLang="en-US"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endParaRPr lang="zh-CN" altLang="en-US"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34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2453637"/>
            <a:ext cx="6417469" cy="304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4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8192" y="3817937"/>
            <a:ext cx="5753808" cy="304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p:cNvSpPr txBox="1"/>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§5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公差原则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1" noChangeArrowheads="1"/>
          </p:cNvSpPr>
          <p:nvPr>
            <p:ph type="body" idx="1"/>
          </p:nvPr>
        </p:nvSpPr>
        <p:spPr>
          <a:xfrm>
            <a:off x="214158" y="1064188"/>
            <a:ext cx="3930788" cy="3320268"/>
          </a:xfrm>
        </p:spPr>
        <p:txBody>
          <a:bodyPr wrap="square">
            <a:spAutoFit/>
          </a:bodyPr>
          <a:lstStyle/>
          <a:p>
            <a:pPr algn="just">
              <a:lnSpc>
                <a:spcPct val="200000"/>
              </a:lnSpc>
              <a:buFont typeface="Wingdings" panose="05000000000000000000" pitchFamily="2" charset="2"/>
              <a:buNone/>
            </a:pPr>
            <a:r>
              <a:rPr lang="en-US" altLang="zh-CN"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1. </a:t>
            </a:r>
            <a:r>
              <a:rPr lang="zh-CN" altLang="en-US"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按结构特征分类</a:t>
            </a:r>
            <a:endParaRPr lang="zh-CN" altLang="en-US"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endParaRPr>
          </a:p>
          <a:p>
            <a:pPr marL="333375" indent="-342900" algn="just">
              <a:lnSpc>
                <a:spcPct val="150000"/>
              </a:lnSpc>
              <a:spcBef>
                <a:spcPts val="0"/>
              </a:spcBef>
              <a:buFont typeface="Wingdings" panose="05000000000000000000" pitchFamily="2" charset="2"/>
              <a:buChar char="n"/>
            </a:pPr>
            <a:r>
              <a:rPr lang="zh-CN" altLang="en-US" sz="28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组成要素</a:t>
            </a:r>
            <a:r>
              <a:rPr lang="zh-CN" altLang="en-US" sz="24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4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Integral Feature</a:t>
            </a:r>
            <a:r>
              <a:rPr lang="zh-CN" altLang="en-US" sz="24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）：零件的表面、表面上的线或点，即</a:t>
            </a:r>
            <a:r>
              <a:rPr lang="zh-CN" altLang="en-US" sz="24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可触及</a:t>
            </a:r>
            <a:r>
              <a:rPr lang="zh-CN" altLang="en-US" sz="24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的要素</a:t>
            </a:r>
            <a:r>
              <a:rPr lang="zh-CN" altLang="en-US" sz="2400" dirty="0">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24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标题 1"/>
          <p:cNvSpPr txBox="1"/>
          <p:nvPr/>
        </p:nvSpPr>
        <p:spPr bwMode="auto">
          <a:xfrm>
            <a:off x="684628" y="103364"/>
            <a:ext cx="848093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§1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零件几何要素</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631711" y="851151"/>
            <a:ext cx="7560289" cy="574014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txBox="1">
            <a:spLocks noChangeArrowheads="1"/>
          </p:cNvSpPr>
          <p:nvPr/>
        </p:nvSpPr>
        <p:spPr bwMode="auto">
          <a:xfrm>
            <a:off x="-18842" y="771405"/>
            <a:ext cx="12210842" cy="2520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90000"/>
              </a:lnSpc>
              <a:buFont typeface="Wingdings" panose="05000000000000000000" pitchFamily="2" charset="2"/>
              <a:buNone/>
            </a:pPr>
            <a:r>
              <a:rPr lang="zh-CN" altLang="en-US" sz="800" b="1" kern="0" dirty="0">
                <a:solidFill>
                  <a:schemeClr val="folHlink"/>
                </a:solidFill>
                <a:latin typeface="微软雅黑" panose="020B0503020204020204" pitchFamily="34" charset="-122"/>
                <a:ea typeface="微软雅黑" panose="020B0503020204020204" pitchFamily="34" charset="-122"/>
                <a:sym typeface="微软雅黑" panose="020B0503020204020204" pitchFamily="34" charset="-122"/>
              </a:rPr>
              <a:t>  </a:t>
            </a:r>
            <a:endParaRPr lang="en-US" altLang="zh-CN" sz="100" b="1" kern="0" dirty="0">
              <a:solidFill>
                <a:schemeClr val="folHlink"/>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150000"/>
              </a:lnSpc>
              <a:spcBef>
                <a:spcPts val="0"/>
              </a:spcBef>
              <a:buFont typeface="Wingdings" panose="05000000000000000000" pitchFamily="2" charset="2"/>
              <a:buNone/>
            </a:pPr>
            <a:r>
              <a:rPr lang="en-US" altLang="zh-CN" sz="2800" b="1" kern="0"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   3.</a:t>
            </a:r>
            <a:r>
              <a:rPr lang="zh-CN" altLang="en-US" sz="2800" b="1" kern="0"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最大实体状态</a:t>
            </a:r>
            <a:r>
              <a:rPr lang="en-US" altLang="zh-CN" sz="2800" b="1" kern="0"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MMC</a:t>
            </a:r>
            <a:r>
              <a:rPr lang="zh-CN" altLang="en-US" sz="2800" b="1" kern="0"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与最大实体尺寸</a:t>
            </a:r>
            <a:r>
              <a:rPr lang="en-US" altLang="zh-CN" sz="2800" b="1" kern="0"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MMS</a:t>
            </a:r>
            <a:endParaRPr lang="en-US" altLang="zh-CN" sz="2800" b="1" kern="0"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endParaRPr>
          </a:p>
          <a:p>
            <a:pPr marL="575945" eaLnBrk="1" hangingPunct="1">
              <a:lnSpc>
                <a:spcPct val="150000"/>
              </a:lnSpc>
              <a:spcBef>
                <a:spcPts val="0"/>
              </a:spcBef>
              <a:buFont typeface="Wingdings" panose="05000000000000000000" pitchFamily="2" charset="2"/>
              <a:buChar char="l"/>
            </a:pPr>
            <a:r>
              <a:rPr lang="zh-CN" altLang="en-US" sz="2800" b="1" kern="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最大实体状态（</a:t>
            </a:r>
            <a:r>
              <a:rPr lang="en-US" altLang="zh-CN" sz="2800" b="1" kern="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maximum material condition, MMC</a:t>
            </a:r>
            <a:r>
              <a:rPr lang="zh-CN" altLang="en-US" sz="2800" b="1" kern="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800" b="1" kern="0" dirty="0">
                <a:latin typeface="微软雅黑" panose="020B0503020204020204" pitchFamily="34" charset="-122"/>
                <a:ea typeface="微软雅黑" panose="020B0503020204020204" pitchFamily="34" charset="-122"/>
                <a:sym typeface="微软雅黑" panose="020B0503020204020204" pitchFamily="34" charset="-122"/>
              </a:rPr>
              <a:t>实际要素在给定长度上处处位于极限尺寸之内，并具有允许的材料量为最多时的状态。最大实体状态不要求要素具有理想形状。</a:t>
            </a:r>
            <a:endParaRPr lang="zh-CN" altLang="en-US" sz="2800" b="1" kern="0" dirty="0">
              <a:latin typeface="微软雅黑" panose="020B0503020204020204" pitchFamily="34" charset="-122"/>
              <a:ea typeface="微软雅黑" panose="020B0503020204020204" pitchFamily="34" charset="-122"/>
              <a:sym typeface="微软雅黑" panose="020B0503020204020204" pitchFamily="34" charset="-122"/>
            </a:endParaRPr>
          </a:p>
          <a:p>
            <a:pPr marL="575945" eaLnBrk="1" hangingPunct="1">
              <a:lnSpc>
                <a:spcPct val="150000"/>
              </a:lnSpc>
              <a:spcBef>
                <a:spcPts val="0"/>
              </a:spcBef>
              <a:buFont typeface="Wingdings" panose="05000000000000000000" pitchFamily="2" charset="2"/>
              <a:buChar char="l"/>
            </a:pPr>
            <a:r>
              <a:rPr lang="zh-CN" altLang="en-US" sz="2800" b="1" kern="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最大实体尺寸（</a:t>
            </a:r>
            <a:r>
              <a:rPr lang="en-US" altLang="zh-CN" sz="2800" b="1" kern="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maximum material size, MMS</a:t>
            </a:r>
            <a:r>
              <a:rPr lang="zh-CN" altLang="en-US" sz="2800" b="1" kern="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800" b="1" kern="0" dirty="0">
                <a:latin typeface="微软雅黑" panose="020B0503020204020204" pitchFamily="34" charset="-122"/>
                <a:ea typeface="微软雅黑" panose="020B0503020204020204" pitchFamily="34" charset="-122"/>
                <a:sym typeface="微软雅黑" panose="020B0503020204020204" pitchFamily="34" charset="-122"/>
              </a:rPr>
              <a:t>实际要素在最大实体状态下的极限尺寸。</a:t>
            </a:r>
            <a:endParaRPr lang="en-US" altLang="zh-CN" sz="2800" b="1" kern="0" dirty="0">
              <a:latin typeface="微软雅黑" panose="020B0503020204020204" pitchFamily="34" charset="-122"/>
              <a:ea typeface="微软雅黑" panose="020B0503020204020204" pitchFamily="34" charset="-122"/>
              <a:sym typeface="微软雅黑" panose="020B0503020204020204" pitchFamily="34" charset="-122"/>
            </a:endParaRPr>
          </a:p>
          <a:p>
            <a:pPr marL="575945" eaLnBrk="1" hangingPunct="1">
              <a:lnSpc>
                <a:spcPct val="150000"/>
              </a:lnSpc>
              <a:spcBef>
                <a:spcPts val="0"/>
              </a:spcBef>
              <a:buFont typeface="Wingdings" panose="05000000000000000000" pitchFamily="2" charset="2"/>
              <a:buChar char="l"/>
            </a:pPr>
            <a:r>
              <a:rPr lang="zh-CN" altLang="en-US" sz="2800" b="1" kern="0" dirty="0">
                <a:latin typeface="微软雅黑" panose="020B0503020204020204" pitchFamily="34" charset="-122"/>
                <a:ea typeface="微软雅黑" panose="020B0503020204020204" pitchFamily="34" charset="-122"/>
                <a:sym typeface="微软雅黑" panose="020B0503020204020204" pitchFamily="34" charset="-122"/>
              </a:rPr>
              <a:t>内表面</a:t>
            </a:r>
            <a:r>
              <a:rPr lang="en-US" altLang="zh-CN" sz="2800" b="1" kern="0"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800" b="1" kern="0" dirty="0">
                <a:latin typeface="微软雅黑" panose="020B0503020204020204" pitchFamily="34" charset="-122"/>
                <a:ea typeface="微软雅黑" panose="020B0503020204020204" pitchFamily="34" charset="-122"/>
                <a:sym typeface="微软雅黑" panose="020B0503020204020204" pitchFamily="34" charset="-122"/>
              </a:rPr>
              <a:t>孔</a:t>
            </a:r>
            <a:r>
              <a:rPr lang="en-US" altLang="zh-CN" sz="2800" b="1" kern="0"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800" b="1" kern="0" dirty="0">
                <a:latin typeface="微软雅黑" panose="020B0503020204020204" pitchFamily="34" charset="-122"/>
                <a:ea typeface="微软雅黑" panose="020B0503020204020204" pitchFamily="34" charset="-122"/>
                <a:sym typeface="微软雅黑" panose="020B0503020204020204" pitchFamily="34" charset="-122"/>
              </a:rPr>
              <a:t>和外表面</a:t>
            </a:r>
            <a:r>
              <a:rPr lang="en-US" altLang="zh-CN" sz="2800" b="1" kern="0"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800" b="1" kern="0" dirty="0">
                <a:latin typeface="微软雅黑" panose="020B0503020204020204" pitchFamily="34" charset="-122"/>
                <a:ea typeface="微软雅黑" panose="020B0503020204020204" pitchFamily="34" charset="-122"/>
                <a:sym typeface="微软雅黑" panose="020B0503020204020204" pitchFamily="34" charset="-122"/>
              </a:rPr>
              <a:t>轴</a:t>
            </a:r>
            <a:r>
              <a:rPr lang="en-US" altLang="zh-CN" sz="2800" b="1" kern="0"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800" b="1" kern="0" dirty="0">
                <a:latin typeface="微软雅黑" panose="020B0503020204020204" pitchFamily="34" charset="-122"/>
                <a:ea typeface="微软雅黑" panose="020B0503020204020204" pitchFamily="34" charset="-122"/>
                <a:sym typeface="微软雅黑" panose="020B0503020204020204" pitchFamily="34" charset="-122"/>
              </a:rPr>
              <a:t>的最大实体尺寸分别为：</a:t>
            </a:r>
            <a:endParaRPr lang="en-US" altLang="zh-CN" sz="2800" b="1" kern="0" dirty="0">
              <a:latin typeface="微软雅黑" panose="020B0503020204020204" pitchFamily="34" charset="-122"/>
              <a:ea typeface="微软雅黑" panose="020B0503020204020204" pitchFamily="34" charset="-122"/>
              <a:sym typeface="微软雅黑" panose="020B0503020204020204" pitchFamily="34" charset="-122"/>
            </a:endParaRPr>
          </a:p>
          <a:p>
            <a:pPr marL="233045" indent="0" eaLnBrk="1" hangingPunct="1">
              <a:lnSpc>
                <a:spcPct val="150000"/>
              </a:lnSpc>
              <a:spcBef>
                <a:spcPts val="0"/>
              </a:spcBef>
              <a:buNone/>
            </a:pPr>
            <a:r>
              <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轴的</a:t>
            </a:r>
            <a:r>
              <a:rPr lang="en-US" altLang="zh-CN"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MMS</a:t>
            </a:r>
            <a:r>
              <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800" b="1" i="1" dirty="0" err="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d</a:t>
            </a:r>
            <a:r>
              <a:rPr lang="en-US" altLang="zh-CN" sz="2800" b="1" baseline="-25000" dirty="0" err="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M</a:t>
            </a:r>
            <a:r>
              <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＝轴的上极限尺寸</a:t>
            </a:r>
            <a:r>
              <a:rPr lang="en-US" altLang="zh-CN" sz="2800" b="1" i="1" dirty="0" err="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d</a:t>
            </a:r>
            <a:r>
              <a:rPr lang="en-US" altLang="zh-CN" sz="2800" b="1" baseline="-25000" dirty="0" err="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max</a:t>
            </a:r>
            <a:endParaRPr lang="en-US" altLang="zh-CN" sz="2800" b="1" baseline="-250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150000"/>
              </a:lnSpc>
              <a:spcBef>
                <a:spcPts val="600"/>
              </a:spcBef>
              <a:buFont typeface="Wingdings" panose="05000000000000000000" pitchFamily="2" charset="2"/>
              <a:buNone/>
            </a:pPr>
            <a:r>
              <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孔的</a:t>
            </a:r>
            <a:r>
              <a:rPr lang="en-US" altLang="zh-CN"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MMS</a:t>
            </a:r>
            <a:r>
              <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800" b="1" i="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D</a:t>
            </a:r>
            <a:r>
              <a:rPr lang="en-US" altLang="zh-CN" sz="2800" b="1" baseline="-250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M</a:t>
            </a:r>
            <a:r>
              <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＝孔的下极限尺寸</a:t>
            </a:r>
            <a:r>
              <a:rPr lang="en-US" altLang="zh-CN" sz="2800" b="1" i="1" dirty="0" err="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D</a:t>
            </a:r>
            <a:r>
              <a:rPr lang="en-US" altLang="zh-CN" sz="2800" b="1" baseline="-25000" dirty="0" err="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min</a:t>
            </a:r>
            <a:r>
              <a:rPr lang="en-US" altLang="zh-CN" sz="1600" b="1" baseline="-250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endParaRPr lang="zh-CN" altLang="en-US" sz="2800" b="1" kern="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标题 1"/>
          <p:cNvSpPr txBox="1"/>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§5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公差原则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txBox="1">
            <a:spLocks noChangeArrowheads="1"/>
          </p:cNvSpPr>
          <p:nvPr/>
        </p:nvSpPr>
        <p:spPr bwMode="auto">
          <a:xfrm>
            <a:off x="-18842" y="771405"/>
            <a:ext cx="12210842" cy="2520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90000"/>
              </a:lnSpc>
              <a:buFont typeface="Wingdings" panose="05000000000000000000" pitchFamily="2" charset="2"/>
              <a:buNone/>
            </a:pPr>
            <a:r>
              <a:rPr lang="zh-CN" altLang="en-US" sz="800" b="1" kern="0" dirty="0">
                <a:solidFill>
                  <a:schemeClr val="folHlink"/>
                </a:solidFill>
                <a:latin typeface="微软雅黑" panose="020B0503020204020204" pitchFamily="34" charset="-122"/>
                <a:ea typeface="微软雅黑" panose="020B0503020204020204" pitchFamily="34" charset="-122"/>
                <a:sym typeface="微软雅黑" panose="020B0503020204020204" pitchFamily="34" charset="-122"/>
              </a:rPr>
              <a:t>  </a:t>
            </a:r>
            <a:endParaRPr lang="en-US" altLang="zh-CN" sz="100" b="1" kern="0" dirty="0">
              <a:solidFill>
                <a:schemeClr val="folHlink"/>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150000"/>
              </a:lnSpc>
              <a:spcBef>
                <a:spcPts val="0"/>
              </a:spcBef>
              <a:buFont typeface="Wingdings" panose="05000000000000000000" pitchFamily="2" charset="2"/>
              <a:buNone/>
            </a:pPr>
            <a:r>
              <a:rPr lang="en-US" altLang="zh-CN" sz="2800" b="1" kern="0"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   4.</a:t>
            </a:r>
            <a:r>
              <a:rPr lang="zh-CN" altLang="en-US" sz="2800" b="1" kern="0"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最小实体状态</a:t>
            </a:r>
            <a:r>
              <a:rPr lang="en-US" altLang="zh-CN" sz="2800" b="1" kern="0"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LMC</a:t>
            </a:r>
            <a:r>
              <a:rPr lang="zh-CN" altLang="en-US" sz="2800" b="1" kern="0"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与最小实体尺寸</a:t>
            </a:r>
            <a:r>
              <a:rPr lang="en-US" altLang="zh-CN" sz="2800" b="1" kern="0"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LMS</a:t>
            </a:r>
            <a:endParaRPr lang="en-US" altLang="zh-CN" sz="2800" b="1" kern="0"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endParaRPr>
          </a:p>
          <a:p>
            <a:pPr marL="575945" eaLnBrk="1" hangingPunct="1">
              <a:lnSpc>
                <a:spcPct val="150000"/>
              </a:lnSpc>
              <a:spcBef>
                <a:spcPts val="0"/>
              </a:spcBef>
              <a:buFont typeface="Wingdings" panose="05000000000000000000" pitchFamily="2" charset="2"/>
              <a:buChar char="l"/>
            </a:pPr>
            <a:r>
              <a:rPr lang="zh-CN" altLang="en-US" sz="2800" b="1" kern="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最小实体状态（</a:t>
            </a:r>
            <a:r>
              <a:rPr lang="en-US" altLang="zh-CN" sz="2800" b="1" kern="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least material condition, LMC</a:t>
            </a:r>
            <a:r>
              <a:rPr lang="zh-CN" altLang="en-US" sz="2800" b="1" kern="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800" b="1" kern="0" dirty="0">
                <a:latin typeface="微软雅黑" panose="020B0503020204020204" pitchFamily="34" charset="-122"/>
                <a:ea typeface="微软雅黑" panose="020B0503020204020204" pitchFamily="34" charset="-122"/>
                <a:sym typeface="微软雅黑" panose="020B0503020204020204" pitchFamily="34" charset="-122"/>
              </a:rPr>
              <a:t>实际要素在给定长度上处处位于极限尺寸之内，并具有允许的材料量为最少时的状态。最小实体状态不要求要素具有理想形状。</a:t>
            </a:r>
            <a:endParaRPr lang="zh-CN" altLang="en-US" sz="2800" b="1" kern="0" dirty="0">
              <a:latin typeface="微软雅黑" panose="020B0503020204020204" pitchFamily="34" charset="-122"/>
              <a:ea typeface="微软雅黑" panose="020B0503020204020204" pitchFamily="34" charset="-122"/>
              <a:sym typeface="微软雅黑" panose="020B0503020204020204" pitchFamily="34" charset="-122"/>
            </a:endParaRPr>
          </a:p>
          <a:p>
            <a:pPr marL="575945" eaLnBrk="1" hangingPunct="1">
              <a:lnSpc>
                <a:spcPct val="150000"/>
              </a:lnSpc>
              <a:spcBef>
                <a:spcPts val="0"/>
              </a:spcBef>
              <a:buFont typeface="Wingdings" panose="05000000000000000000" pitchFamily="2" charset="2"/>
              <a:buChar char="l"/>
            </a:pPr>
            <a:r>
              <a:rPr lang="zh-CN" altLang="en-US" sz="2800" b="1" kern="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最小实体尺寸</a:t>
            </a:r>
            <a:r>
              <a:rPr lang="en-US" altLang="zh-CN" sz="2800" b="1" kern="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(least material size, LMS)</a:t>
            </a:r>
            <a:r>
              <a:rPr lang="zh-CN" altLang="en-US" sz="2800" b="1" kern="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800" b="1" kern="0" dirty="0">
                <a:latin typeface="微软雅黑" panose="020B0503020204020204" pitchFamily="34" charset="-122"/>
                <a:ea typeface="微软雅黑" panose="020B0503020204020204" pitchFamily="34" charset="-122"/>
                <a:sym typeface="微软雅黑" panose="020B0503020204020204" pitchFamily="34" charset="-122"/>
              </a:rPr>
              <a:t>实际要素在最小实体状态下的极限尺寸。</a:t>
            </a:r>
            <a:endParaRPr lang="en-US" altLang="zh-CN" sz="2800" b="1" kern="0" dirty="0">
              <a:latin typeface="微软雅黑" panose="020B0503020204020204" pitchFamily="34" charset="-122"/>
              <a:ea typeface="微软雅黑" panose="020B0503020204020204" pitchFamily="34" charset="-122"/>
              <a:sym typeface="微软雅黑" panose="020B0503020204020204" pitchFamily="34" charset="-122"/>
            </a:endParaRPr>
          </a:p>
          <a:p>
            <a:pPr marL="575945" eaLnBrk="1" hangingPunct="1">
              <a:lnSpc>
                <a:spcPct val="150000"/>
              </a:lnSpc>
              <a:spcBef>
                <a:spcPts val="0"/>
              </a:spcBef>
              <a:buFont typeface="Wingdings" panose="05000000000000000000" pitchFamily="2" charset="2"/>
              <a:buChar char="l"/>
            </a:pPr>
            <a:r>
              <a:rPr lang="zh-CN" altLang="en-US" sz="2800" b="1" kern="0" dirty="0">
                <a:latin typeface="微软雅黑" panose="020B0503020204020204" pitchFamily="34" charset="-122"/>
                <a:ea typeface="微软雅黑" panose="020B0503020204020204" pitchFamily="34" charset="-122"/>
                <a:sym typeface="微软雅黑" panose="020B0503020204020204" pitchFamily="34" charset="-122"/>
              </a:rPr>
              <a:t>内表面</a:t>
            </a:r>
            <a:r>
              <a:rPr lang="en-US" altLang="zh-CN" sz="2800" b="1" kern="0"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800" b="1" kern="0" dirty="0">
                <a:latin typeface="微软雅黑" panose="020B0503020204020204" pitchFamily="34" charset="-122"/>
                <a:ea typeface="微软雅黑" panose="020B0503020204020204" pitchFamily="34" charset="-122"/>
                <a:sym typeface="微软雅黑" panose="020B0503020204020204" pitchFamily="34" charset="-122"/>
              </a:rPr>
              <a:t>孔</a:t>
            </a:r>
            <a:r>
              <a:rPr lang="en-US" altLang="zh-CN" sz="2800" b="1" kern="0"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800" b="1" kern="0" dirty="0">
                <a:latin typeface="微软雅黑" panose="020B0503020204020204" pitchFamily="34" charset="-122"/>
                <a:ea typeface="微软雅黑" panose="020B0503020204020204" pitchFamily="34" charset="-122"/>
                <a:sym typeface="微软雅黑" panose="020B0503020204020204" pitchFamily="34" charset="-122"/>
              </a:rPr>
              <a:t>和外表面</a:t>
            </a:r>
            <a:r>
              <a:rPr lang="en-US" altLang="zh-CN" sz="2800" b="1" kern="0"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800" b="1" kern="0" dirty="0">
                <a:latin typeface="微软雅黑" panose="020B0503020204020204" pitchFamily="34" charset="-122"/>
                <a:ea typeface="微软雅黑" panose="020B0503020204020204" pitchFamily="34" charset="-122"/>
                <a:sym typeface="微软雅黑" panose="020B0503020204020204" pitchFamily="34" charset="-122"/>
              </a:rPr>
              <a:t>轴</a:t>
            </a:r>
            <a:r>
              <a:rPr lang="en-US" altLang="zh-CN" sz="2800" b="1" kern="0"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800" b="1" kern="0" dirty="0">
                <a:latin typeface="微软雅黑" panose="020B0503020204020204" pitchFamily="34" charset="-122"/>
                <a:ea typeface="微软雅黑" panose="020B0503020204020204" pitchFamily="34" charset="-122"/>
                <a:sym typeface="微软雅黑" panose="020B0503020204020204" pitchFamily="34" charset="-122"/>
              </a:rPr>
              <a:t>的最小实体尺寸分别为：</a:t>
            </a:r>
            <a:endParaRPr lang="en-US" altLang="zh-CN" sz="2800" b="1" kern="0" dirty="0">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120000"/>
              </a:lnSpc>
              <a:buFont typeface="Wingdings" panose="05000000000000000000" pitchFamily="2" charset="2"/>
              <a:buNone/>
            </a:pPr>
            <a:r>
              <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轴的</a:t>
            </a:r>
            <a:r>
              <a:rPr lang="en-US" altLang="zh-CN"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LMS</a:t>
            </a:r>
            <a:r>
              <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800" b="1" i="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d</a:t>
            </a:r>
            <a:r>
              <a:rPr lang="en-US" altLang="zh-CN" sz="2800" b="1" baseline="-250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L</a:t>
            </a:r>
            <a:r>
              <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＝轴的下极限尺寸</a:t>
            </a:r>
            <a:r>
              <a:rPr lang="en-US" altLang="zh-CN" sz="2800" b="1" i="1" dirty="0" err="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d</a:t>
            </a:r>
            <a:r>
              <a:rPr lang="en-US" altLang="zh-CN" sz="2800" b="1" baseline="-25000" dirty="0" err="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min</a:t>
            </a:r>
            <a:r>
              <a:rPr lang="en-US" altLang="zh-CN"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endParaRPr lang="en-US" altLang="zh-CN"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120000"/>
              </a:lnSpc>
              <a:buFont typeface="Wingdings" panose="05000000000000000000" pitchFamily="2" charset="2"/>
              <a:buNone/>
            </a:pPr>
            <a:r>
              <a:rPr lang="en-US" altLang="zh-CN"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孔的</a:t>
            </a:r>
            <a:r>
              <a:rPr lang="en-US" altLang="zh-CN"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LMS</a:t>
            </a:r>
            <a:r>
              <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800" b="1" i="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D</a:t>
            </a:r>
            <a:r>
              <a:rPr lang="en-US" altLang="zh-CN" sz="2800" b="1" baseline="-250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L</a:t>
            </a:r>
            <a:r>
              <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＝孔的上极限尺寸</a:t>
            </a:r>
            <a:r>
              <a:rPr lang="en-US" altLang="zh-CN" sz="2800" b="1" i="1" dirty="0" err="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D</a:t>
            </a:r>
            <a:r>
              <a:rPr lang="en-US" altLang="zh-CN" sz="2800" b="1" baseline="-25000" dirty="0" err="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max</a:t>
            </a:r>
            <a:endParaRPr lang="en-US" altLang="zh-CN"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标题 1"/>
          <p:cNvSpPr txBox="1"/>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§5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公差原则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txBox="1">
            <a:spLocks noChangeArrowheads="1"/>
          </p:cNvSpPr>
          <p:nvPr/>
        </p:nvSpPr>
        <p:spPr bwMode="auto">
          <a:xfrm>
            <a:off x="-18842" y="771405"/>
            <a:ext cx="12210842" cy="2520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90000"/>
              </a:lnSpc>
              <a:buFont typeface="Wingdings" panose="05000000000000000000" pitchFamily="2" charset="2"/>
              <a:buNone/>
            </a:pPr>
            <a:r>
              <a:rPr lang="zh-CN" altLang="en-US" sz="800" b="1" kern="0" dirty="0">
                <a:solidFill>
                  <a:schemeClr val="folHlink"/>
                </a:solidFill>
                <a:latin typeface="微软雅黑" panose="020B0503020204020204" pitchFamily="34" charset="-122"/>
                <a:ea typeface="微软雅黑" panose="020B0503020204020204" pitchFamily="34" charset="-122"/>
                <a:sym typeface="微软雅黑" panose="020B0503020204020204" pitchFamily="34" charset="-122"/>
              </a:rPr>
              <a:t>  </a:t>
            </a:r>
            <a:endParaRPr lang="en-US" altLang="zh-CN" sz="100" b="1" kern="0" dirty="0">
              <a:solidFill>
                <a:schemeClr val="folHlink"/>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150000"/>
              </a:lnSpc>
              <a:spcBef>
                <a:spcPts val="0"/>
              </a:spcBef>
              <a:buFont typeface="Wingdings" panose="05000000000000000000" pitchFamily="2" charset="2"/>
              <a:buNone/>
            </a:pPr>
            <a:r>
              <a:rPr lang="en-US" altLang="zh-CN" sz="2800" b="1" kern="0"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   5.</a:t>
            </a:r>
            <a:r>
              <a:rPr lang="zh-CN" altLang="en-US" sz="2800" b="1" kern="0"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最大实体实效状态</a:t>
            </a:r>
            <a:r>
              <a:rPr lang="en-US" altLang="zh-CN" sz="2800" b="1" kern="0"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MMVC</a:t>
            </a:r>
            <a:r>
              <a:rPr lang="zh-CN" altLang="en-US" sz="2800" b="1" kern="0"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和最大实体实效尺寸</a:t>
            </a:r>
            <a:r>
              <a:rPr lang="en-US" altLang="zh-CN" sz="2800" b="1" kern="0"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MMVS</a:t>
            </a:r>
            <a:endParaRPr lang="en-US" altLang="zh-CN" sz="2800" b="1" kern="0"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endParaRPr>
          </a:p>
          <a:p>
            <a:pPr marL="575945" eaLnBrk="1" hangingPunct="1">
              <a:lnSpc>
                <a:spcPct val="150000"/>
              </a:lnSpc>
              <a:spcBef>
                <a:spcPts val="600"/>
              </a:spcBef>
              <a:buFont typeface="Wingdings" panose="05000000000000000000" pitchFamily="2" charset="2"/>
              <a:buChar char="l"/>
            </a:pPr>
            <a:r>
              <a:rPr lang="zh-CN" altLang="en-US" sz="2800" b="1" kern="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最大实体实效状态</a:t>
            </a:r>
            <a:r>
              <a:rPr lang="zh-CN" altLang="en-US" sz="2800" b="1" kern="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800" b="1" kern="0" dirty="0">
                <a:latin typeface="微软雅黑" panose="020B0503020204020204" pitchFamily="34" charset="-122"/>
                <a:ea typeface="微软雅黑" panose="020B0503020204020204" pitchFamily="34" charset="-122"/>
                <a:sym typeface="微软雅黑" panose="020B0503020204020204" pitchFamily="34" charset="-122"/>
              </a:rPr>
              <a:t>maximum material virtual condition, MMVC</a:t>
            </a:r>
            <a:r>
              <a:rPr lang="zh-CN" altLang="en-US" sz="2800" b="1" kern="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800" b="1" kern="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800" b="1" kern="0" dirty="0">
                <a:latin typeface="微软雅黑" panose="020B0503020204020204" pitchFamily="34" charset="-122"/>
                <a:ea typeface="微软雅黑" panose="020B0503020204020204" pitchFamily="34" charset="-122"/>
                <a:sym typeface="微软雅黑" panose="020B0503020204020204" pitchFamily="34" charset="-122"/>
              </a:rPr>
              <a:t>在给定长度上，</a:t>
            </a:r>
            <a:r>
              <a:rPr lang="zh-CN" altLang="en-US" sz="2800" b="1" u="sng" kern="0" dirty="0">
                <a:latin typeface="微软雅黑" panose="020B0503020204020204" pitchFamily="34" charset="-122"/>
                <a:ea typeface="微软雅黑" panose="020B0503020204020204" pitchFamily="34" charset="-122"/>
                <a:sym typeface="微软雅黑" panose="020B0503020204020204" pitchFamily="34" charset="-122"/>
              </a:rPr>
              <a:t>实际要素处于最大实体状态， </a:t>
            </a:r>
            <a:r>
              <a:rPr lang="zh-CN" altLang="en-US" sz="2800" b="1" kern="0" dirty="0">
                <a:latin typeface="微软雅黑" panose="020B0503020204020204" pitchFamily="34" charset="-122"/>
                <a:ea typeface="微软雅黑" panose="020B0503020204020204" pitchFamily="34" charset="-122"/>
                <a:sym typeface="微软雅黑" panose="020B0503020204020204" pitchFamily="34" charset="-122"/>
              </a:rPr>
              <a:t>且其</a:t>
            </a:r>
            <a:r>
              <a:rPr lang="zh-CN" altLang="en-US" sz="2800" b="1" u="sng" kern="0" dirty="0">
                <a:latin typeface="微软雅黑" panose="020B0503020204020204" pitchFamily="34" charset="-122"/>
                <a:ea typeface="微软雅黑" panose="020B0503020204020204" pitchFamily="34" charset="-122"/>
                <a:sym typeface="微软雅黑" panose="020B0503020204020204" pitchFamily="34" charset="-122"/>
              </a:rPr>
              <a:t>中心要素的几何误差（形状或位置误差）等于图样上标注的公差值时</a:t>
            </a:r>
            <a:r>
              <a:rPr lang="zh-CN" altLang="en-US" sz="2800" b="1" kern="0" dirty="0">
                <a:latin typeface="微软雅黑" panose="020B0503020204020204" pitchFamily="34" charset="-122"/>
                <a:ea typeface="微软雅黑" panose="020B0503020204020204" pitchFamily="34" charset="-122"/>
                <a:sym typeface="微软雅黑" panose="020B0503020204020204" pitchFamily="34" charset="-122"/>
              </a:rPr>
              <a:t>的综合极限状态。图样上该几何公差的数值 </a:t>
            </a:r>
            <a:r>
              <a:rPr lang="en-US" altLang="zh-CN" sz="2800" b="1" kern="0" dirty="0">
                <a:latin typeface="微软雅黑" panose="020B0503020204020204" pitchFamily="34" charset="-122"/>
                <a:ea typeface="微软雅黑" panose="020B0503020204020204" pitchFamily="34" charset="-122"/>
                <a:sym typeface="微软雅黑" panose="020B0503020204020204" pitchFamily="34" charset="-122"/>
              </a:rPr>
              <a:t>t </a:t>
            </a:r>
            <a:r>
              <a:rPr lang="zh-CN" altLang="en-US" sz="2800" b="1" kern="0" dirty="0">
                <a:latin typeface="微软雅黑" panose="020B0503020204020204" pitchFamily="34" charset="-122"/>
                <a:ea typeface="微软雅黑" panose="020B0503020204020204" pitchFamily="34" charset="-122"/>
                <a:sym typeface="微软雅黑" panose="020B0503020204020204" pitchFamily="34" charset="-122"/>
              </a:rPr>
              <a:t>的后面标注了符号  </a:t>
            </a:r>
            <a:r>
              <a:rPr lang="en-US" altLang="zh-CN" sz="2800" b="1" kern="0" dirty="0">
                <a:latin typeface="微软雅黑" panose="020B0503020204020204" pitchFamily="34" charset="-122"/>
                <a:ea typeface="微软雅黑" panose="020B0503020204020204" pitchFamily="34" charset="-122"/>
                <a:sym typeface="微软雅黑" panose="020B0503020204020204" pitchFamily="34" charset="-122"/>
              </a:rPr>
              <a:t>M  </a:t>
            </a:r>
            <a:endParaRPr lang="zh-CN" altLang="en-US" sz="2800" b="1" kern="0" dirty="0">
              <a:latin typeface="微软雅黑" panose="020B0503020204020204" pitchFamily="34" charset="-122"/>
              <a:ea typeface="微软雅黑" panose="020B0503020204020204" pitchFamily="34" charset="-122"/>
              <a:sym typeface="微软雅黑" panose="020B0503020204020204" pitchFamily="34" charset="-122"/>
            </a:endParaRPr>
          </a:p>
          <a:p>
            <a:pPr marL="575945" eaLnBrk="1" hangingPunct="1">
              <a:lnSpc>
                <a:spcPct val="150000"/>
              </a:lnSpc>
              <a:spcBef>
                <a:spcPts val="0"/>
              </a:spcBef>
              <a:buFont typeface="Wingdings" panose="05000000000000000000" pitchFamily="2" charset="2"/>
              <a:buChar char="l"/>
            </a:pPr>
            <a:r>
              <a:rPr lang="zh-CN" altLang="en-US" sz="2800" b="1" kern="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最大实体实效尺寸</a:t>
            </a:r>
            <a:r>
              <a:rPr lang="zh-CN" altLang="en-US" sz="2800" b="1" kern="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800" b="1" kern="0" dirty="0">
                <a:latin typeface="微软雅黑" panose="020B0503020204020204" pitchFamily="34" charset="-122"/>
                <a:ea typeface="微软雅黑" panose="020B0503020204020204" pitchFamily="34" charset="-122"/>
                <a:sym typeface="微软雅黑" panose="020B0503020204020204" pitchFamily="34" charset="-122"/>
              </a:rPr>
              <a:t>maximum material virtual size, MMVS</a:t>
            </a:r>
            <a:r>
              <a:rPr lang="zh-CN" altLang="en-US" sz="2800" b="1" kern="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800" b="1" kern="0"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800" b="1" kern="0" dirty="0">
                <a:latin typeface="微软雅黑" panose="020B0503020204020204" pitchFamily="34" charset="-122"/>
                <a:ea typeface="微软雅黑" panose="020B0503020204020204" pitchFamily="34" charset="-122"/>
                <a:sym typeface="微软雅黑" panose="020B0503020204020204" pitchFamily="34" charset="-122"/>
              </a:rPr>
              <a:t>最大实体实效状态下的体外作用尺寸。</a:t>
            </a:r>
            <a:r>
              <a:rPr lang="en-US" altLang="zh-CN" sz="2800" b="1" kern="0" dirty="0">
                <a:latin typeface="微软雅黑" panose="020B0503020204020204" pitchFamily="34" charset="-122"/>
                <a:ea typeface="微软雅黑" panose="020B0503020204020204" pitchFamily="34" charset="-122"/>
                <a:sym typeface="微软雅黑" panose="020B0503020204020204" pitchFamily="34" charset="-122"/>
              </a:rPr>
              <a:t> </a:t>
            </a:r>
            <a:endParaRPr lang="en-US" altLang="zh-CN"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Oval 5"/>
          <p:cNvSpPr>
            <a:spLocks noChangeAspect="1" noChangeArrowheads="1"/>
          </p:cNvSpPr>
          <p:nvPr/>
        </p:nvSpPr>
        <p:spPr bwMode="auto">
          <a:xfrm>
            <a:off x="6873338" y="3736025"/>
            <a:ext cx="396142" cy="394564"/>
          </a:xfrm>
          <a:prstGeom prst="ellipse">
            <a:avLst/>
          </a:prstGeom>
          <a:noFill/>
          <a:ln w="38100">
            <a:solidFill>
              <a:srgbClr val="0B020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Rectangle 3"/>
          <p:cNvSpPr txBox="1">
            <a:spLocks noChangeArrowheads="1"/>
          </p:cNvSpPr>
          <p:nvPr/>
        </p:nvSpPr>
        <p:spPr>
          <a:xfrm>
            <a:off x="2514600" y="5194261"/>
            <a:ext cx="8053046" cy="1906588"/>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lnSpc>
                <a:spcPct val="150000"/>
              </a:lnSpc>
              <a:buFont typeface="Wingdings" panose="05000000000000000000" pitchFamily="2" charset="2"/>
              <a:buNone/>
            </a:pPr>
            <a:r>
              <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轴的</a:t>
            </a:r>
            <a:r>
              <a:rPr lang="en-US" altLang="zh-CN"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MMVS</a:t>
            </a:r>
            <a:r>
              <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800" b="1" i="1" dirty="0" err="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d</a:t>
            </a:r>
            <a:r>
              <a:rPr lang="en-US" altLang="zh-CN" sz="2800" b="1" baseline="-25000" dirty="0" err="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MV</a:t>
            </a:r>
            <a:r>
              <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＝轴的上极限尺寸</a:t>
            </a:r>
            <a:r>
              <a:rPr lang="en-US" altLang="zh-CN" sz="2800" b="1" i="1" dirty="0" err="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d</a:t>
            </a:r>
            <a:r>
              <a:rPr lang="en-US" altLang="zh-CN" sz="2800" b="1" baseline="-25000" dirty="0" err="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max</a:t>
            </a:r>
            <a:r>
              <a:rPr lang="en-US" altLang="zh-CN"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800" b="1" i="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t</a:t>
            </a:r>
            <a:r>
              <a:rPr lang="en-US" altLang="zh-CN"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endParaRPr lang="en-US" altLang="zh-CN"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a:buFont typeface="Wingdings" panose="05000000000000000000" pitchFamily="2" charset="2"/>
              <a:buNone/>
            </a:pPr>
            <a:r>
              <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孔的</a:t>
            </a:r>
            <a:r>
              <a:rPr lang="en-US" altLang="zh-CN"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MMVS</a:t>
            </a:r>
            <a:r>
              <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800" b="1" i="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D</a:t>
            </a:r>
            <a:r>
              <a:rPr lang="en-US" altLang="zh-CN" sz="2800" b="1" baseline="-250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MV</a:t>
            </a:r>
            <a:r>
              <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＝孔的下极限尺寸</a:t>
            </a:r>
            <a:r>
              <a:rPr lang="en-US" altLang="zh-CN" sz="2800" b="1" i="1" dirty="0" err="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D</a:t>
            </a:r>
            <a:r>
              <a:rPr lang="en-US" altLang="zh-CN" sz="2800" b="1" baseline="-25000" dirty="0" err="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min</a:t>
            </a:r>
            <a:r>
              <a:rPr lang="en-US" altLang="zh-CN" sz="2800" b="1" baseline="-250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800" b="1" i="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t</a:t>
            </a:r>
            <a:r>
              <a:rPr lang="en-US" altLang="zh-CN"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endParaRPr lang="en-US" altLang="zh-CN"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标题 1"/>
          <p:cNvSpPr txBox="1"/>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§5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公差原则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txBox="1">
            <a:spLocks noChangeArrowheads="1"/>
          </p:cNvSpPr>
          <p:nvPr/>
        </p:nvSpPr>
        <p:spPr bwMode="auto">
          <a:xfrm>
            <a:off x="-18842" y="771405"/>
            <a:ext cx="12210842" cy="2520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90000"/>
              </a:lnSpc>
              <a:buFont typeface="Wingdings" panose="05000000000000000000" pitchFamily="2" charset="2"/>
              <a:buNone/>
            </a:pPr>
            <a:r>
              <a:rPr lang="zh-CN" altLang="en-US" sz="800" b="1" kern="0" dirty="0">
                <a:solidFill>
                  <a:schemeClr val="folHlink"/>
                </a:solidFill>
                <a:latin typeface="微软雅黑" panose="020B0503020204020204" pitchFamily="34" charset="-122"/>
                <a:ea typeface="微软雅黑" panose="020B0503020204020204" pitchFamily="34" charset="-122"/>
                <a:sym typeface="微软雅黑" panose="020B0503020204020204" pitchFamily="34" charset="-122"/>
              </a:rPr>
              <a:t>  </a:t>
            </a:r>
            <a:endParaRPr lang="en-US" altLang="zh-CN" sz="100" b="1" kern="0" dirty="0">
              <a:solidFill>
                <a:schemeClr val="folHlink"/>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150000"/>
              </a:lnSpc>
              <a:spcBef>
                <a:spcPts val="0"/>
              </a:spcBef>
              <a:buFont typeface="Wingdings" panose="05000000000000000000" pitchFamily="2" charset="2"/>
              <a:buNone/>
            </a:pPr>
            <a:r>
              <a:rPr lang="en-US" altLang="zh-CN" sz="2800" b="1" kern="0"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   5.</a:t>
            </a:r>
            <a:r>
              <a:rPr lang="zh-CN" altLang="en-US" sz="2800" b="1" kern="0"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最大实体实效状态</a:t>
            </a:r>
            <a:r>
              <a:rPr lang="en-US" altLang="zh-CN" sz="2800" b="1" kern="0"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MMVC</a:t>
            </a:r>
            <a:r>
              <a:rPr lang="zh-CN" altLang="en-US" sz="2800" b="1" kern="0"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和最大实体实效尺寸</a:t>
            </a:r>
            <a:r>
              <a:rPr lang="en-US" altLang="zh-CN" sz="2800" b="1" kern="0"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MMVS </a:t>
            </a:r>
            <a:endParaRPr lang="en-US" altLang="zh-CN"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35172" name="Picture 4" descr="搜狗问问"/>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99028" y="1634979"/>
            <a:ext cx="7834532" cy="5223021"/>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8382000" y="4389120"/>
            <a:ext cx="472440" cy="1697475"/>
          </a:xfrm>
          <a:prstGeom prst="rect">
            <a:avLst/>
          </a:prstGeom>
          <a:solidFill>
            <a:srgbClr val="00B0F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2"/>
          <p:cNvSpPr/>
          <p:nvPr/>
        </p:nvSpPr>
        <p:spPr>
          <a:xfrm>
            <a:off x="9570720" y="3034524"/>
            <a:ext cx="2438400" cy="1938992"/>
          </a:xfrm>
          <a:prstGeom prst="rect">
            <a:avLst/>
          </a:prstGeom>
        </p:spPr>
        <p:txBody>
          <a:bodyPr wrap="square">
            <a:spAutoFit/>
          </a:bodyPr>
          <a:lstStyle/>
          <a:p>
            <a:r>
              <a:rPr lang="zh-CN" altLang="zh-CN" sz="2400" b="1" kern="100" dirty="0">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孔的最大实体实效尺寸与其最大实体尺寸、中心要素的形状公差值之间的关系</a:t>
            </a:r>
            <a:endParaRPr lang="zh-CN" altLang="en-US" sz="2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标题 1"/>
          <p:cNvSpPr txBox="1"/>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§5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公差原则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txBox="1">
            <a:spLocks noChangeArrowheads="1"/>
          </p:cNvSpPr>
          <p:nvPr/>
        </p:nvSpPr>
        <p:spPr bwMode="auto">
          <a:xfrm>
            <a:off x="-18842" y="771405"/>
            <a:ext cx="12210842" cy="2520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90000"/>
              </a:lnSpc>
              <a:buFont typeface="Wingdings" panose="05000000000000000000" pitchFamily="2" charset="2"/>
              <a:buNone/>
            </a:pPr>
            <a:r>
              <a:rPr lang="zh-CN" altLang="en-US" sz="800" b="1" kern="0" dirty="0">
                <a:solidFill>
                  <a:schemeClr val="folHlink"/>
                </a:solidFill>
                <a:latin typeface="微软雅黑" panose="020B0503020204020204" pitchFamily="34" charset="-122"/>
                <a:ea typeface="微软雅黑" panose="020B0503020204020204" pitchFamily="34" charset="-122"/>
                <a:sym typeface="微软雅黑" panose="020B0503020204020204" pitchFamily="34" charset="-122"/>
              </a:rPr>
              <a:t>  </a:t>
            </a:r>
            <a:endParaRPr lang="en-US" altLang="zh-CN" sz="100" b="1" kern="0" dirty="0">
              <a:solidFill>
                <a:schemeClr val="folHlink"/>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150000"/>
              </a:lnSpc>
              <a:spcBef>
                <a:spcPts val="0"/>
              </a:spcBef>
              <a:buFont typeface="Wingdings" panose="05000000000000000000" pitchFamily="2" charset="2"/>
              <a:buNone/>
            </a:pPr>
            <a:r>
              <a:rPr lang="en-US" altLang="zh-CN" sz="2800" b="1" kern="0"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   5.</a:t>
            </a:r>
            <a:r>
              <a:rPr lang="zh-CN" altLang="en-US" sz="2800" b="1" kern="0"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最大实体实效状态</a:t>
            </a:r>
            <a:r>
              <a:rPr lang="en-US" altLang="zh-CN" sz="2800" b="1" kern="0"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MMVC</a:t>
            </a:r>
            <a:r>
              <a:rPr lang="zh-CN" altLang="en-US" sz="2800" b="1" kern="0"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和最大实体实效尺寸</a:t>
            </a:r>
            <a:r>
              <a:rPr lang="en-US" altLang="zh-CN" sz="2800" b="1" kern="0"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MMVS </a:t>
            </a:r>
            <a:endParaRPr lang="en-US" altLang="zh-CN"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41314" name="Picture 2"/>
          <p:cNvPicPr>
            <a:picLocks noChangeAspect="1" noChangeArrowheads="1"/>
          </p:cNvPicPr>
          <p:nvPr/>
        </p:nvPicPr>
        <p:blipFill>
          <a:blip r:embed="rId1">
            <a:extLst>
              <a:ext uri="{28A0092B-C50C-407E-A947-70E740481C1C}">
                <a14:useLocalDpi xmlns:a14="http://schemas.microsoft.com/office/drawing/2010/main" val="0"/>
              </a:ext>
            </a:extLst>
          </a:blip>
          <a:srcRect t="1083"/>
          <a:stretch>
            <a:fillRect/>
          </a:stretch>
        </p:blipFill>
        <p:spPr bwMode="auto">
          <a:xfrm>
            <a:off x="2086708" y="1924942"/>
            <a:ext cx="7819292" cy="4092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331686" y="6238995"/>
            <a:ext cx="10001034" cy="369332"/>
          </a:xfrm>
          <a:prstGeom prst="rect">
            <a:avLst/>
          </a:prstGeom>
        </p:spPr>
        <p:txBody>
          <a:bodyPr wrap="square">
            <a:spAutoFit/>
          </a:bodyPr>
          <a:lstStyle/>
          <a:p>
            <a:pPr indent="2459990" algn="just">
              <a:spcAft>
                <a:spcPts val="0"/>
              </a:spcAft>
            </a:pPr>
            <a:r>
              <a:rPr lang="zh-CN" altLang="zh-CN" b="1" kern="100" dirty="0">
                <a:latin typeface="微软雅黑" panose="020B0503020204020204" pitchFamily="34" charset="-122"/>
                <a:ea typeface="微软雅黑" panose="020B0503020204020204" pitchFamily="34" charset="-122"/>
                <a:cs typeface="Courier New" panose="02070309020205020404" pitchFamily="49" charset="0"/>
                <a:sym typeface="微软雅黑" panose="020B0503020204020204" pitchFamily="34" charset="-122"/>
              </a:rPr>
              <a:t>图样标注</a:t>
            </a:r>
            <a:r>
              <a:rPr lang="en-US" altLang="zh-CN" b="1" kern="100" dirty="0">
                <a:latin typeface="微软雅黑" panose="020B0503020204020204" pitchFamily="34" charset="-122"/>
                <a:ea typeface="微软雅黑" panose="020B0503020204020204" pitchFamily="34" charset="-122"/>
                <a:cs typeface="Courier New" panose="02070309020205020404" pitchFamily="49" charset="0"/>
                <a:sym typeface="微软雅黑" panose="020B0503020204020204" pitchFamily="34" charset="-122"/>
              </a:rPr>
              <a:t>                  </a:t>
            </a:r>
            <a:r>
              <a:rPr lang="en-US" altLang="zh-CN" b="1" i="1" kern="100" dirty="0" err="1">
                <a:latin typeface="微软雅黑" panose="020B0503020204020204" pitchFamily="34" charset="-122"/>
                <a:ea typeface="微软雅黑" panose="020B0503020204020204" pitchFamily="34" charset="-122"/>
                <a:cs typeface="Courier New" panose="02070309020205020404" pitchFamily="49" charset="0"/>
                <a:sym typeface="微软雅黑" panose="020B0503020204020204" pitchFamily="34" charset="-122"/>
              </a:rPr>
              <a:t>d</a:t>
            </a:r>
            <a:r>
              <a:rPr lang="en-US" altLang="zh-CN" b="1" kern="100" baseline="-25000" dirty="0" err="1">
                <a:latin typeface="微软雅黑" panose="020B0503020204020204" pitchFamily="34" charset="-122"/>
                <a:ea typeface="微软雅黑" panose="020B0503020204020204" pitchFamily="34" charset="-122"/>
                <a:cs typeface="Courier New" panose="02070309020205020404" pitchFamily="49" charset="0"/>
                <a:sym typeface="微软雅黑" panose="020B0503020204020204" pitchFamily="34" charset="-122"/>
              </a:rPr>
              <a:t>MV</a:t>
            </a:r>
            <a:r>
              <a:rPr lang="en-US" altLang="zh-CN" b="1" kern="100" dirty="0">
                <a:latin typeface="微软雅黑" panose="020B0503020204020204" pitchFamily="34" charset="-122"/>
                <a:ea typeface="微软雅黑" panose="020B0503020204020204" pitchFamily="34" charset="-122"/>
                <a:cs typeface="Courier New" panose="02070309020205020404" pitchFamily="49" charset="0"/>
                <a:sym typeface="微软雅黑" panose="020B0503020204020204" pitchFamily="34" charset="-122"/>
              </a:rPr>
              <a:t>´= </a:t>
            </a:r>
            <a:r>
              <a:rPr lang="en-US" altLang="zh-CN" b="1" i="1" kern="100" dirty="0" err="1">
                <a:latin typeface="微软雅黑" panose="020B0503020204020204" pitchFamily="34" charset="-122"/>
                <a:ea typeface="微软雅黑" panose="020B0503020204020204" pitchFamily="34" charset="-122"/>
                <a:cs typeface="Courier New" panose="02070309020205020404" pitchFamily="49" charset="0"/>
                <a:sym typeface="微软雅黑" panose="020B0503020204020204" pitchFamily="34" charset="-122"/>
              </a:rPr>
              <a:t>d</a:t>
            </a:r>
            <a:r>
              <a:rPr lang="en-US" altLang="zh-CN" b="1" kern="100" baseline="-25000" dirty="0" err="1">
                <a:latin typeface="微软雅黑" panose="020B0503020204020204" pitchFamily="34" charset="-122"/>
                <a:ea typeface="微软雅黑" panose="020B0503020204020204" pitchFamily="34" charset="-122"/>
                <a:cs typeface="Courier New" panose="02070309020205020404" pitchFamily="49" charset="0"/>
                <a:sym typeface="微软雅黑" panose="020B0503020204020204" pitchFamily="34" charset="-122"/>
              </a:rPr>
              <a:t>M</a:t>
            </a:r>
            <a:r>
              <a:rPr lang="en-US" altLang="zh-CN" b="1" kern="100" dirty="0" err="1">
                <a:latin typeface="微软雅黑" panose="020B0503020204020204" pitchFamily="34" charset="-122"/>
                <a:ea typeface="微软雅黑" panose="020B0503020204020204" pitchFamily="34" charset="-122"/>
                <a:cs typeface="Courier New" panose="02070309020205020404" pitchFamily="49" charset="0"/>
                <a:sym typeface="微软雅黑" panose="020B0503020204020204" pitchFamily="34" charset="-122"/>
              </a:rPr>
              <a:t>+</a:t>
            </a:r>
            <a:r>
              <a:rPr lang="en-US" altLang="zh-CN" b="1" i="1" kern="100" dirty="0" err="1">
                <a:latin typeface="微软雅黑" panose="020B0503020204020204" pitchFamily="34" charset="-122"/>
                <a:ea typeface="微软雅黑" panose="020B0503020204020204" pitchFamily="34" charset="-122"/>
                <a:cs typeface="Courier New" panose="02070309020205020404" pitchFamily="49" charset="0"/>
                <a:sym typeface="微软雅黑" panose="020B0503020204020204" pitchFamily="34" charset="-122"/>
              </a:rPr>
              <a:t>t</a:t>
            </a:r>
            <a:r>
              <a:rPr lang="en-US" altLang="zh-CN" b="1" kern="100" dirty="0">
                <a:latin typeface="微软雅黑" panose="020B0503020204020204" pitchFamily="34" charset="-122"/>
                <a:ea typeface="微软雅黑" panose="020B0503020204020204" pitchFamily="34" charset="-122"/>
                <a:cs typeface="Courier New" panose="02070309020205020404" pitchFamily="49" charset="0"/>
                <a:sym typeface="微软雅黑" panose="020B0503020204020204" pitchFamily="34" charset="-122"/>
              </a:rPr>
              <a:t> = 15+0.02 = 15.02</a:t>
            </a:r>
            <a:endParaRPr lang="zh-CN" altLang="zh-CN" sz="2400" b="1" kern="100" dirty="0">
              <a:effectLst/>
              <a:latin typeface="微软雅黑" panose="020B0503020204020204" pitchFamily="34" charset="-122"/>
              <a:ea typeface="微软雅黑" panose="020B0503020204020204" pitchFamily="34" charset="-122"/>
              <a:cs typeface="Courier New" panose="02070309020205020404" pitchFamily="49" charset="0"/>
              <a:sym typeface="微软雅黑" panose="020B0503020204020204" pitchFamily="34" charset="-122"/>
            </a:endParaRPr>
          </a:p>
        </p:txBody>
      </p:sp>
      <p:sp>
        <p:nvSpPr>
          <p:cNvPr id="8" name="矩形 7"/>
          <p:cNvSpPr/>
          <p:nvPr/>
        </p:nvSpPr>
        <p:spPr>
          <a:xfrm>
            <a:off x="9281160" y="1868686"/>
            <a:ext cx="624840" cy="1697475"/>
          </a:xfrm>
          <a:prstGeom prst="rect">
            <a:avLst/>
          </a:prstGeom>
          <a:solidFill>
            <a:srgbClr val="00B0F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标题 1"/>
          <p:cNvSpPr txBox="1"/>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§5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公差原则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51428" y="1711643"/>
            <a:ext cx="8943356" cy="4374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5"/>
          <p:cNvSpPr txBox="1">
            <a:spLocks noChangeArrowheads="1"/>
          </p:cNvSpPr>
          <p:nvPr/>
        </p:nvSpPr>
        <p:spPr bwMode="auto">
          <a:xfrm>
            <a:off x="-18842" y="771405"/>
            <a:ext cx="12210842" cy="2520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90000"/>
              </a:lnSpc>
              <a:buFont typeface="Wingdings" panose="05000000000000000000" pitchFamily="2" charset="2"/>
              <a:buNone/>
            </a:pPr>
            <a:r>
              <a:rPr lang="zh-CN" altLang="en-US" sz="800" b="1" kern="0" dirty="0">
                <a:solidFill>
                  <a:schemeClr val="folHlink"/>
                </a:solidFill>
                <a:latin typeface="微软雅黑" panose="020B0503020204020204" pitchFamily="34" charset="-122"/>
                <a:ea typeface="微软雅黑" panose="020B0503020204020204" pitchFamily="34" charset="-122"/>
                <a:sym typeface="微软雅黑" panose="020B0503020204020204" pitchFamily="34" charset="-122"/>
              </a:rPr>
              <a:t>  </a:t>
            </a:r>
            <a:endParaRPr lang="en-US" altLang="zh-CN" sz="100" b="1" kern="0" dirty="0">
              <a:solidFill>
                <a:schemeClr val="folHlink"/>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150000"/>
              </a:lnSpc>
              <a:spcBef>
                <a:spcPts val="0"/>
              </a:spcBef>
              <a:buFont typeface="Wingdings" panose="05000000000000000000" pitchFamily="2" charset="2"/>
              <a:buNone/>
            </a:pPr>
            <a:r>
              <a:rPr lang="en-US" altLang="zh-CN" sz="2800" b="1" kern="0"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   5.</a:t>
            </a:r>
            <a:r>
              <a:rPr lang="zh-CN" altLang="en-US" sz="2800" b="1" kern="0"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最大实体实效状态</a:t>
            </a:r>
            <a:r>
              <a:rPr lang="en-US" altLang="zh-CN" sz="2800" b="1" kern="0"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MMVC</a:t>
            </a:r>
            <a:r>
              <a:rPr lang="zh-CN" altLang="en-US" sz="2800" b="1" kern="0"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和最大实体实效尺寸</a:t>
            </a:r>
            <a:r>
              <a:rPr lang="en-US" altLang="zh-CN" sz="2800" b="1" kern="0"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MMVS </a:t>
            </a:r>
            <a:endParaRPr lang="en-US" altLang="zh-CN"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矩形 2"/>
          <p:cNvSpPr/>
          <p:nvPr/>
        </p:nvSpPr>
        <p:spPr>
          <a:xfrm>
            <a:off x="331686" y="6238995"/>
            <a:ext cx="10001034" cy="369332"/>
          </a:xfrm>
          <a:prstGeom prst="rect">
            <a:avLst/>
          </a:prstGeom>
        </p:spPr>
        <p:txBody>
          <a:bodyPr wrap="square">
            <a:spAutoFit/>
          </a:bodyPr>
          <a:lstStyle/>
          <a:p>
            <a:pPr indent="2459990" algn="just">
              <a:spcAft>
                <a:spcPts val="0"/>
              </a:spcAft>
            </a:pPr>
            <a:r>
              <a:rPr lang="zh-CN" altLang="zh-CN" b="1" kern="100" dirty="0">
                <a:latin typeface="微软雅黑" panose="020B0503020204020204" pitchFamily="34" charset="-122"/>
                <a:ea typeface="微软雅黑" panose="020B0503020204020204" pitchFamily="34" charset="-122"/>
                <a:cs typeface="Courier New" panose="02070309020205020404" pitchFamily="49" charset="0"/>
                <a:sym typeface="微软雅黑" panose="020B0503020204020204" pitchFamily="34" charset="-122"/>
              </a:rPr>
              <a:t>图样标注</a:t>
            </a:r>
            <a:r>
              <a:rPr lang="en-US" altLang="zh-CN" b="1" kern="100" dirty="0">
                <a:latin typeface="微软雅黑" panose="020B0503020204020204" pitchFamily="34" charset="-122"/>
                <a:ea typeface="微软雅黑" panose="020B0503020204020204" pitchFamily="34" charset="-122"/>
                <a:cs typeface="Courier New" panose="02070309020205020404" pitchFamily="49" charset="0"/>
                <a:sym typeface="微软雅黑" panose="020B0503020204020204" pitchFamily="34" charset="-122"/>
              </a:rPr>
              <a:t>                        </a:t>
            </a:r>
            <a:r>
              <a:rPr lang="en-US" altLang="zh-CN" b="1" i="1" dirty="0">
                <a:latin typeface="微软雅黑" panose="020B0503020204020204" pitchFamily="34" charset="-122"/>
                <a:ea typeface="微软雅黑" panose="020B0503020204020204" pitchFamily="34" charset="-122"/>
                <a:sym typeface="微软雅黑" panose="020B0503020204020204" pitchFamily="34" charset="-122"/>
              </a:rPr>
              <a:t>D</a:t>
            </a:r>
            <a:r>
              <a:rPr lang="en-US" altLang="zh-CN" b="1" baseline="-25000" dirty="0">
                <a:latin typeface="微软雅黑" panose="020B0503020204020204" pitchFamily="34" charset="-122"/>
                <a:ea typeface="微软雅黑" panose="020B0503020204020204" pitchFamily="34" charset="-122"/>
                <a:sym typeface="微软雅黑" panose="020B0503020204020204" pitchFamily="34" charset="-122"/>
              </a:rPr>
              <a:t>MV</a:t>
            </a:r>
            <a:r>
              <a:rPr lang="en-US" altLang="zh-CN" b="1"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b="1" i="1" dirty="0">
                <a:latin typeface="微软雅黑" panose="020B0503020204020204" pitchFamily="34" charset="-122"/>
                <a:ea typeface="微软雅黑" panose="020B0503020204020204" pitchFamily="34" charset="-122"/>
                <a:sym typeface="微软雅黑" panose="020B0503020204020204" pitchFamily="34" charset="-122"/>
              </a:rPr>
              <a:t>D</a:t>
            </a:r>
            <a:r>
              <a:rPr lang="en-US" altLang="zh-CN" b="1" baseline="-25000" dirty="0">
                <a:latin typeface="微软雅黑" panose="020B0503020204020204" pitchFamily="34" charset="-122"/>
                <a:ea typeface="微软雅黑" panose="020B0503020204020204" pitchFamily="34" charset="-122"/>
                <a:sym typeface="微软雅黑" panose="020B0503020204020204" pitchFamily="34" charset="-122"/>
              </a:rPr>
              <a:t>M</a:t>
            </a:r>
            <a:r>
              <a:rPr lang="en-US" altLang="zh-CN" b="1"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b="1" i="1" dirty="0">
                <a:latin typeface="微软雅黑" panose="020B0503020204020204" pitchFamily="34" charset="-122"/>
                <a:ea typeface="微软雅黑" panose="020B0503020204020204" pitchFamily="34" charset="-122"/>
                <a:sym typeface="微软雅黑" panose="020B0503020204020204" pitchFamily="34" charset="-122"/>
              </a:rPr>
              <a:t>t</a:t>
            </a:r>
            <a:r>
              <a:rPr lang="en-US" altLang="zh-CN" b="1" dirty="0">
                <a:latin typeface="微软雅黑" panose="020B0503020204020204" pitchFamily="34" charset="-122"/>
                <a:ea typeface="微软雅黑" panose="020B0503020204020204" pitchFamily="34" charset="-122"/>
                <a:sym typeface="微软雅黑" panose="020B0503020204020204" pitchFamily="34" charset="-122"/>
              </a:rPr>
              <a:t> = 15-0.02 = 14.98</a:t>
            </a:r>
            <a:endParaRPr lang="zh-CN" altLang="zh-CN" sz="2400" b="1" kern="100" dirty="0">
              <a:effectLst/>
              <a:latin typeface="微软雅黑" panose="020B0503020204020204" pitchFamily="34" charset="-122"/>
              <a:ea typeface="微软雅黑" panose="020B0503020204020204" pitchFamily="34" charset="-122"/>
              <a:cs typeface="Courier New" panose="02070309020205020404" pitchFamily="49" charset="0"/>
              <a:sym typeface="微软雅黑" panose="020B0503020204020204" pitchFamily="34" charset="-122"/>
            </a:endParaRPr>
          </a:p>
        </p:txBody>
      </p:sp>
      <p:sp>
        <p:nvSpPr>
          <p:cNvPr id="8" name="矩形 7"/>
          <p:cNvSpPr/>
          <p:nvPr/>
        </p:nvSpPr>
        <p:spPr>
          <a:xfrm>
            <a:off x="8884920" y="4389120"/>
            <a:ext cx="1809864" cy="594360"/>
          </a:xfrm>
          <a:prstGeom prst="rect">
            <a:avLst/>
          </a:prstGeom>
          <a:solidFill>
            <a:srgbClr val="00B0F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标题 1"/>
          <p:cNvSpPr txBox="1"/>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§5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公差原则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txBox="1">
            <a:spLocks noChangeArrowheads="1"/>
          </p:cNvSpPr>
          <p:nvPr/>
        </p:nvSpPr>
        <p:spPr bwMode="auto">
          <a:xfrm>
            <a:off x="-18842" y="771405"/>
            <a:ext cx="12210842" cy="2520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90000"/>
              </a:lnSpc>
              <a:buFont typeface="Wingdings" panose="05000000000000000000" pitchFamily="2" charset="2"/>
              <a:buNone/>
            </a:pPr>
            <a:r>
              <a:rPr lang="zh-CN" altLang="en-US" sz="800" b="1" kern="0" dirty="0">
                <a:solidFill>
                  <a:schemeClr val="folHlink"/>
                </a:solidFill>
                <a:latin typeface="微软雅黑" panose="020B0503020204020204" pitchFamily="34" charset="-122"/>
                <a:ea typeface="微软雅黑" panose="020B0503020204020204" pitchFamily="34" charset="-122"/>
                <a:sym typeface="微软雅黑" panose="020B0503020204020204" pitchFamily="34" charset="-122"/>
              </a:rPr>
              <a:t>  </a:t>
            </a:r>
            <a:endParaRPr lang="en-US" altLang="zh-CN" sz="100" b="1" kern="0" dirty="0">
              <a:solidFill>
                <a:schemeClr val="folHlink"/>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150000"/>
              </a:lnSpc>
              <a:spcBef>
                <a:spcPts val="0"/>
              </a:spcBef>
              <a:buFont typeface="Wingdings" panose="05000000000000000000" pitchFamily="2" charset="2"/>
              <a:buNone/>
            </a:pPr>
            <a:r>
              <a:rPr lang="en-US" altLang="zh-CN" sz="2800" b="1" kern="0"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   6.</a:t>
            </a:r>
            <a:r>
              <a:rPr lang="zh-CN" altLang="en-US" sz="2800" b="1" kern="0"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最小实体实效状态</a:t>
            </a:r>
            <a:r>
              <a:rPr lang="en-US" altLang="zh-CN" sz="2800" b="1" kern="0"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LMVC</a:t>
            </a:r>
            <a:r>
              <a:rPr lang="zh-CN" altLang="en-US" sz="2800" b="1" kern="0"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和最小实体实效尺寸</a:t>
            </a:r>
            <a:r>
              <a:rPr lang="en-US" altLang="zh-CN" sz="2800" b="1" kern="0"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LMVS</a:t>
            </a:r>
            <a:endParaRPr lang="en-US" altLang="zh-CN" sz="2800" b="1" kern="0"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endParaRPr>
          </a:p>
          <a:p>
            <a:pPr marL="575945" eaLnBrk="1" hangingPunct="1">
              <a:lnSpc>
                <a:spcPct val="150000"/>
              </a:lnSpc>
              <a:spcBef>
                <a:spcPts val="600"/>
              </a:spcBef>
              <a:buFont typeface="Wingdings" panose="05000000000000000000" pitchFamily="2" charset="2"/>
              <a:buChar char="l"/>
            </a:pPr>
            <a:r>
              <a:rPr lang="zh-CN" altLang="en-US" sz="2800" b="1" kern="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最小实体实效状态</a:t>
            </a:r>
            <a:r>
              <a:rPr lang="zh-CN" altLang="en-US" sz="2800" b="1" kern="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800" b="1" kern="0" dirty="0">
                <a:latin typeface="微软雅黑" panose="020B0503020204020204" pitchFamily="34" charset="-122"/>
                <a:ea typeface="微软雅黑" panose="020B0503020204020204" pitchFamily="34" charset="-122"/>
                <a:sym typeface="微软雅黑" panose="020B0503020204020204" pitchFamily="34" charset="-122"/>
              </a:rPr>
              <a:t>least material virtual condition, LMVC</a:t>
            </a:r>
            <a:r>
              <a:rPr lang="zh-CN" altLang="en-US" sz="2800" b="1" kern="0"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800" b="1" kern="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800" b="1" kern="0" dirty="0">
                <a:latin typeface="微软雅黑" panose="020B0503020204020204" pitchFamily="34" charset="-122"/>
                <a:ea typeface="微软雅黑" panose="020B0503020204020204" pitchFamily="34" charset="-122"/>
                <a:sym typeface="微软雅黑" panose="020B0503020204020204" pitchFamily="34" charset="-122"/>
              </a:rPr>
              <a:t>在给定长度上，</a:t>
            </a:r>
            <a:r>
              <a:rPr lang="zh-CN" altLang="en-US" sz="2800" b="1" u="sng" kern="0" dirty="0">
                <a:latin typeface="微软雅黑" panose="020B0503020204020204" pitchFamily="34" charset="-122"/>
                <a:ea typeface="微软雅黑" panose="020B0503020204020204" pitchFamily="34" charset="-122"/>
                <a:sym typeface="微软雅黑" panose="020B0503020204020204" pitchFamily="34" charset="-122"/>
              </a:rPr>
              <a:t>实际要素处于最小实体状态</a:t>
            </a:r>
            <a:r>
              <a:rPr lang="zh-CN" altLang="en-US" sz="2800" b="1" kern="0" dirty="0">
                <a:latin typeface="微软雅黑" panose="020B0503020204020204" pitchFamily="34" charset="-122"/>
                <a:ea typeface="微软雅黑" panose="020B0503020204020204" pitchFamily="34" charset="-122"/>
                <a:sym typeface="微软雅黑" panose="020B0503020204020204" pitchFamily="34" charset="-122"/>
              </a:rPr>
              <a:t>，且其</a:t>
            </a:r>
            <a:r>
              <a:rPr lang="zh-CN" altLang="en-US" sz="2800" b="1" u="sng" kern="0" dirty="0">
                <a:latin typeface="微软雅黑" panose="020B0503020204020204" pitchFamily="34" charset="-122"/>
                <a:ea typeface="微软雅黑" panose="020B0503020204020204" pitchFamily="34" charset="-122"/>
                <a:sym typeface="微软雅黑" panose="020B0503020204020204" pitchFamily="34" charset="-122"/>
              </a:rPr>
              <a:t>中心要素的几何误差（形状或位置误差）等于图样上标注的公差值时</a:t>
            </a:r>
            <a:r>
              <a:rPr lang="zh-CN" altLang="en-US" sz="2800" b="1" kern="0" dirty="0">
                <a:latin typeface="微软雅黑" panose="020B0503020204020204" pitchFamily="34" charset="-122"/>
                <a:ea typeface="微软雅黑" panose="020B0503020204020204" pitchFamily="34" charset="-122"/>
                <a:sym typeface="微软雅黑" panose="020B0503020204020204" pitchFamily="34" charset="-122"/>
              </a:rPr>
              <a:t>的综合极限状态。图样上该几何公差的数值 </a:t>
            </a:r>
            <a:r>
              <a:rPr lang="en-US" altLang="zh-CN" sz="2800" b="1" kern="0" dirty="0">
                <a:latin typeface="微软雅黑" panose="020B0503020204020204" pitchFamily="34" charset="-122"/>
                <a:ea typeface="微软雅黑" panose="020B0503020204020204" pitchFamily="34" charset="-122"/>
                <a:sym typeface="微软雅黑" panose="020B0503020204020204" pitchFamily="34" charset="-122"/>
              </a:rPr>
              <a:t>t </a:t>
            </a:r>
            <a:r>
              <a:rPr lang="zh-CN" altLang="en-US" sz="2800" b="1" kern="0" dirty="0">
                <a:latin typeface="微软雅黑" panose="020B0503020204020204" pitchFamily="34" charset="-122"/>
                <a:ea typeface="微软雅黑" panose="020B0503020204020204" pitchFamily="34" charset="-122"/>
                <a:sym typeface="微软雅黑" panose="020B0503020204020204" pitchFamily="34" charset="-122"/>
              </a:rPr>
              <a:t>的后面标注了符号  </a:t>
            </a:r>
            <a:r>
              <a:rPr lang="en-US" altLang="zh-CN" sz="2800" b="1" kern="0" dirty="0">
                <a:latin typeface="微软雅黑" panose="020B0503020204020204" pitchFamily="34" charset="-122"/>
                <a:ea typeface="微软雅黑" panose="020B0503020204020204" pitchFamily="34" charset="-122"/>
                <a:sym typeface="微软雅黑" panose="020B0503020204020204" pitchFamily="34" charset="-122"/>
              </a:rPr>
              <a:t>L  </a:t>
            </a:r>
            <a:endParaRPr lang="zh-CN" altLang="en-US" sz="2800" b="1" kern="0" dirty="0">
              <a:latin typeface="微软雅黑" panose="020B0503020204020204" pitchFamily="34" charset="-122"/>
              <a:ea typeface="微软雅黑" panose="020B0503020204020204" pitchFamily="34" charset="-122"/>
              <a:sym typeface="微软雅黑" panose="020B0503020204020204" pitchFamily="34" charset="-122"/>
            </a:endParaRPr>
          </a:p>
          <a:p>
            <a:pPr marL="575945" eaLnBrk="1" hangingPunct="1">
              <a:lnSpc>
                <a:spcPct val="150000"/>
              </a:lnSpc>
              <a:spcBef>
                <a:spcPts val="0"/>
              </a:spcBef>
              <a:buFont typeface="Wingdings" panose="05000000000000000000" pitchFamily="2" charset="2"/>
              <a:buChar char="l"/>
            </a:pPr>
            <a:r>
              <a:rPr lang="zh-CN" altLang="en-US" sz="2800" b="1" kern="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最小实体实效尺寸</a:t>
            </a:r>
            <a:r>
              <a:rPr lang="zh-CN" altLang="en-US" sz="2800" b="1" kern="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800" b="1" kern="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800" b="1" kern="0" dirty="0">
                <a:latin typeface="微软雅黑" panose="020B0503020204020204" pitchFamily="34" charset="-122"/>
                <a:ea typeface="微软雅黑" panose="020B0503020204020204" pitchFamily="34" charset="-122"/>
                <a:sym typeface="微软雅黑" panose="020B0503020204020204" pitchFamily="34" charset="-122"/>
              </a:rPr>
              <a:t>least material virtual size, LMVS</a:t>
            </a:r>
            <a:r>
              <a:rPr lang="zh-CN" altLang="en-US" sz="2800" b="1" kern="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800" b="1" kern="0"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800" b="1" kern="0" dirty="0">
                <a:latin typeface="微软雅黑" panose="020B0503020204020204" pitchFamily="34" charset="-122"/>
                <a:ea typeface="微软雅黑" panose="020B0503020204020204" pitchFamily="34" charset="-122"/>
                <a:sym typeface="微软雅黑" panose="020B0503020204020204" pitchFamily="34" charset="-122"/>
              </a:rPr>
              <a:t>最小实体实效状态下的体内作用尺寸。</a:t>
            </a:r>
            <a:r>
              <a:rPr lang="en-US" altLang="zh-CN" sz="2800" b="1" kern="0" dirty="0">
                <a:latin typeface="微软雅黑" panose="020B0503020204020204" pitchFamily="34" charset="-122"/>
                <a:ea typeface="微软雅黑" panose="020B0503020204020204" pitchFamily="34" charset="-122"/>
                <a:sym typeface="微软雅黑" panose="020B0503020204020204" pitchFamily="34" charset="-122"/>
              </a:rPr>
              <a:t> </a:t>
            </a:r>
            <a:endParaRPr lang="en-US" altLang="zh-CN"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Oval 5"/>
          <p:cNvSpPr>
            <a:spLocks noChangeAspect="1" noChangeArrowheads="1"/>
          </p:cNvSpPr>
          <p:nvPr/>
        </p:nvSpPr>
        <p:spPr bwMode="auto">
          <a:xfrm>
            <a:off x="5751348" y="3726566"/>
            <a:ext cx="396142" cy="394564"/>
          </a:xfrm>
          <a:prstGeom prst="ellipse">
            <a:avLst/>
          </a:prstGeom>
          <a:noFill/>
          <a:ln w="38100">
            <a:solidFill>
              <a:srgbClr val="0B020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Rectangle 3"/>
          <p:cNvSpPr txBox="1">
            <a:spLocks noChangeArrowheads="1"/>
          </p:cNvSpPr>
          <p:nvPr/>
        </p:nvSpPr>
        <p:spPr>
          <a:xfrm>
            <a:off x="1996440" y="5403217"/>
            <a:ext cx="10043160" cy="1439544"/>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buFont typeface="Wingdings" panose="05000000000000000000" pitchFamily="2" charset="2"/>
              <a:buNone/>
            </a:pPr>
            <a:r>
              <a:rPr lang="zh-CN" altLang="en-US" sz="2800" b="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轴的</a:t>
            </a:r>
            <a:r>
              <a:rPr lang="en-US" altLang="zh-CN" sz="2800" b="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LMVS</a:t>
            </a:r>
            <a:r>
              <a:rPr lang="zh-CN" altLang="en-US" sz="2800" b="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800" b="1" i="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d</a:t>
            </a:r>
            <a:r>
              <a:rPr lang="en-US" altLang="zh-CN" sz="2800" b="1" baseline="-2500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LV</a:t>
            </a:r>
            <a:r>
              <a:rPr lang="zh-CN" altLang="en-US" sz="2800" b="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＝轴的下极限尺寸</a:t>
            </a:r>
            <a:r>
              <a:rPr lang="en-US" altLang="zh-CN" sz="2800" b="1" i="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d</a:t>
            </a:r>
            <a:r>
              <a:rPr lang="en-US" altLang="zh-CN" sz="2800" b="1" baseline="-2500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min</a:t>
            </a:r>
            <a:r>
              <a:rPr lang="en-US" altLang="zh-CN" sz="2800" b="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800" b="1" i="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t</a:t>
            </a:r>
            <a:r>
              <a:rPr lang="en-US" altLang="zh-CN" b="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endParaRPr lang="en-US" altLang="zh-CN" b="1">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a:buFont typeface="Wingdings" panose="05000000000000000000" pitchFamily="2" charset="2"/>
              <a:buNone/>
            </a:pPr>
            <a:r>
              <a:rPr lang="zh-CN" altLang="en-US" sz="2800" b="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孔的</a:t>
            </a:r>
            <a:r>
              <a:rPr lang="en-US" altLang="zh-CN" sz="2800" b="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LMVS</a:t>
            </a:r>
            <a:r>
              <a:rPr lang="zh-CN" altLang="en-US" sz="2800" b="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800" b="1" i="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D</a:t>
            </a:r>
            <a:r>
              <a:rPr lang="en-US" altLang="zh-CN" sz="2800" b="1" baseline="-2500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LV</a:t>
            </a:r>
            <a:r>
              <a:rPr lang="zh-CN" altLang="en-US" sz="2800" b="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＝孔的上极限尺寸</a:t>
            </a:r>
            <a:r>
              <a:rPr lang="en-US" altLang="zh-CN" sz="2800" b="1" i="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D</a:t>
            </a:r>
            <a:r>
              <a:rPr lang="en-US" altLang="zh-CN" sz="2800" b="1" baseline="-2500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Max </a:t>
            </a:r>
            <a:r>
              <a:rPr lang="en-US" altLang="zh-CN" sz="2800" b="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800" b="1" i="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t</a:t>
            </a:r>
            <a:r>
              <a:rPr lang="en-US" altLang="zh-CN" sz="2800" b="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endParaRPr lang="en-US" altLang="zh-CN"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标题 1"/>
          <p:cNvSpPr txBox="1"/>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§5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公差原则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txBox="1">
            <a:spLocks noChangeArrowheads="1"/>
          </p:cNvSpPr>
          <p:nvPr/>
        </p:nvSpPr>
        <p:spPr bwMode="auto">
          <a:xfrm>
            <a:off x="-18842" y="771405"/>
            <a:ext cx="12210842" cy="2520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90000"/>
              </a:lnSpc>
              <a:buFont typeface="Wingdings" panose="05000000000000000000" pitchFamily="2" charset="2"/>
              <a:buNone/>
            </a:pPr>
            <a:r>
              <a:rPr lang="zh-CN" altLang="en-US" sz="800" b="1" kern="0" dirty="0">
                <a:solidFill>
                  <a:schemeClr val="folHlink"/>
                </a:solidFill>
                <a:latin typeface="微软雅黑" panose="020B0503020204020204" pitchFamily="34" charset="-122"/>
                <a:ea typeface="微软雅黑" panose="020B0503020204020204" pitchFamily="34" charset="-122"/>
                <a:sym typeface="微软雅黑" panose="020B0503020204020204" pitchFamily="34" charset="-122"/>
              </a:rPr>
              <a:t>  </a:t>
            </a:r>
            <a:endParaRPr lang="en-US" altLang="zh-CN" sz="100" b="1" kern="0" dirty="0">
              <a:solidFill>
                <a:schemeClr val="folHlink"/>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150000"/>
              </a:lnSpc>
              <a:spcBef>
                <a:spcPts val="0"/>
              </a:spcBef>
              <a:buFont typeface="Wingdings" panose="05000000000000000000" pitchFamily="2" charset="2"/>
              <a:buNone/>
            </a:pPr>
            <a:r>
              <a:rPr lang="en-US" altLang="zh-CN" sz="2800" b="1" kern="0"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   6.</a:t>
            </a:r>
            <a:r>
              <a:rPr lang="zh-CN" altLang="en-US" sz="2800" b="1" kern="0"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最小实体实效状态</a:t>
            </a:r>
            <a:r>
              <a:rPr lang="en-US" altLang="zh-CN" sz="2800" b="1" kern="0"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LMVC</a:t>
            </a:r>
            <a:r>
              <a:rPr lang="zh-CN" altLang="en-US" sz="2800" b="1" kern="0"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和最小实体实效尺寸</a:t>
            </a:r>
            <a:r>
              <a:rPr lang="en-US" altLang="zh-CN" sz="2800" b="1" kern="0"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LMVS </a:t>
            </a:r>
            <a:endParaRPr lang="en-US" altLang="zh-CN"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43362" name="Picture 2"/>
          <p:cNvPicPr>
            <a:picLocks noChangeAspect="1" noChangeArrowheads="1"/>
          </p:cNvPicPr>
          <p:nvPr/>
        </p:nvPicPr>
        <p:blipFill>
          <a:blip r:embed="rId1">
            <a:extLst>
              <a:ext uri="{28A0092B-C50C-407E-A947-70E740481C1C}">
                <a14:useLocalDpi xmlns:a14="http://schemas.microsoft.com/office/drawing/2010/main" val="0"/>
              </a:ext>
            </a:extLst>
          </a:blip>
          <a:srcRect b="4454"/>
          <a:stretch>
            <a:fillRect/>
          </a:stretch>
        </p:blipFill>
        <p:spPr bwMode="auto">
          <a:xfrm>
            <a:off x="1338995" y="1991734"/>
            <a:ext cx="9069925" cy="4094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9555480" y="3139441"/>
            <a:ext cx="670560" cy="2621280"/>
          </a:xfrm>
          <a:prstGeom prst="rect">
            <a:avLst/>
          </a:prstGeom>
          <a:solidFill>
            <a:srgbClr val="00B0F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矩形 1"/>
          <p:cNvSpPr/>
          <p:nvPr/>
        </p:nvSpPr>
        <p:spPr>
          <a:xfrm>
            <a:off x="5880107" y="6273393"/>
            <a:ext cx="5192575" cy="461665"/>
          </a:xfrm>
          <a:prstGeom prst="rect">
            <a:avLst/>
          </a:prstGeom>
        </p:spPr>
        <p:txBody>
          <a:bodyPr wrap="none">
            <a:spAutoFit/>
          </a:bodyPr>
          <a:lstStyle/>
          <a:p>
            <a:r>
              <a:rPr lang="en-US" altLang="zh-CN" sz="2400" b="1" i="1" kern="100" dirty="0">
                <a:latin typeface="微软雅黑" panose="020B0503020204020204" pitchFamily="34" charset="-122"/>
                <a:ea typeface="微软雅黑" panose="020B0503020204020204" pitchFamily="34" charset="-122"/>
                <a:sym typeface="微软雅黑" panose="020B0503020204020204" pitchFamily="34" charset="-122"/>
              </a:rPr>
              <a:t>D</a:t>
            </a:r>
            <a:r>
              <a:rPr lang="en-US" altLang="zh-CN" sz="2400" b="1" kern="100" baseline="-25000" dirty="0">
                <a:latin typeface="微软雅黑" panose="020B0503020204020204" pitchFamily="34" charset="-122"/>
                <a:ea typeface="微软雅黑" panose="020B0503020204020204" pitchFamily="34" charset="-122"/>
                <a:sym typeface="微软雅黑" panose="020B0503020204020204" pitchFamily="34" charset="-122"/>
              </a:rPr>
              <a:t>LV </a:t>
            </a:r>
            <a:r>
              <a:rPr lang="en-US" altLang="zh-CN" sz="2400" b="1" kern="10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400" b="1" i="1" kern="100" dirty="0" err="1">
                <a:latin typeface="微软雅黑" panose="020B0503020204020204" pitchFamily="34" charset="-122"/>
                <a:ea typeface="微软雅黑" panose="020B0503020204020204" pitchFamily="34" charset="-122"/>
                <a:sym typeface="微软雅黑" panose="020B0503020204020204" pitchFamily="34" charset="-122"/>
              </a:rPr>
              <a:t>D</a:t>
            </a:r>
            <a:r>
              <a:rPr lang="en-US" altLang="zh-CN" sz="2400" b="1" kern="100" baseline="-25000" dirty="0" err="1">
                <a:latin typeface="微软雅黑" panose="020B0503020204020204" pitchFamily="34" charset="-122"/>
                <a:ea typeface="微软雅黑" panose="020B0503020204020204" pitchFamily="34" charset="-122"/>
                <a:sym typeface="微软雅黑" panose="020B0503020204020204" pitchFamily="34" charset="-122"/>
              </a:rPr>
              <a:t>L</a:t>
            </a:r>
            <a:r>
              <a:rPr lang="en-US" altLang="zh-CN" sz="2400" b="1" kern="100" dirty="0" err="1">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400" b="1" i="1" kern="100" dirty="0" err="1">
                <a:latin typeface="微软雅黑" panose="020B0503020204020204" pitchFamily="34" charset="-122"/>
                <a:ea typeface="微软雅黑" panose="020B0503020204020204" pitchFamily="34" charset="-122"/>
                <a:sym typeface="微软雅黑" panose="020B0503020204020204" pitchFamily="34" charset="-122"/>
              </a:rPr>
              <a:t>t</a:t>
            </a:r>
            <a:r>
              <a:rPr lang="en-US" altLang="zh-CN" sz="2400" b="1" kern="100" dirty="0">
                <a:latin typeface="微软雅黑" panose="020B0503020204020204" pitchFamily="34" charset="-122"/>
                <a:ea typeface="微软雅黑" panose="020B0503020204020204" pitchFamily="34" charset="-122"/>
                <a:sym typeface="微软雅黑" panose="020B0503020204020204" pitchFamily="34" charset="-122"/>
              </a:rPr>
              <a:t> = 20.05+0.02 = 20.07</a:t>
            </a:r>
            <a:endParaRPr lang="zh-CN" altLang="en-US" sz="2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标题 1"/>
          <p:cNvSpPr txBox="1"/>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§5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公差原则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386" name="Picture 2"/>
          <p:cNvPicPr>
            <a:picLocks noChangeAspect="1" noChangeArrowheads="1"/>
          </p:cNvPicPr>
          <p:nvPr/>
        </p:nvPicPr>
        <p:blipFill>
          <a:blip r:embed="rId1">
            <a:extLst>
              <a:ext uri="{28A0092B-C50C-407E-A947-70E740481C1C}">
                <a14:useLocalDpi xmlns:a14="http://schemas.microsoft.com/office/drawing/2010/main" val="0"/>
              </a:ext>
            </a:extLst>
          </a:blip>
          <a:srcRect l="2036" t="2296" r="1303"/>
          <a:stretch>
            <a:fillRect/>
          </a:stretch>
        </p:blipFill>
        <p:spPr bwMode="auto">
          <a:xfrm>
            <a:off x="1191894" y="1725295"/>
            <a:ext cx="9582785" cy="5058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5"/>
          <p:cNvSpPr txBox="1">
            <a:spLocks noChangeArrowheads="1"/>
          </p:cNvSpPr>
          <p:nvPr/>
        </p:nvSpPr>
        <p:spPr bwMode="auto">
          <a:xfrm>
            <a:off x="-18842" y="771405"/>
            <a:ext cx="12210842" cy="2520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90000"/>
              </a:lnSpc>
              <a:buFont typeface="Wingdings" panose="05000000000000000000" pitchFamily="2" charset="2"/>
              <a:buNone/>
            </a:pPr>
            <a:r>
              <a:rPr lang="zh-CN" altLang="en-US" sz="800" b="1" kern="0" dirty="0">
                <a:solidFill>
                  <a:schemeClr val="folHlink"/>
                </a:solidFill>
                <a:latin typeface="微软雅黑" panose="020B0503020204020204" pitchFamily="34" charset="-122"/>
                <a:ea typeface="微软雅黑" panose="020B0503020204020204" pitchFamily="34" charset="-122"/>
                <a:sym typeface="微软雅黑" panose="020B0503020204020204" pitchFamily="34" charset="-122"/>
              </a:rPr>
              <a:t>  </a:t>
            </a:r>
            <a:endParaRPr lang="en-US" altLang="zh-CN" sz="100" b="1" kern="0" dirty="0">
              <a:solidFill>
                <a:schemeClr val="folHlink"/>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150000"/>
              </a:lnSpc>
              <a:spcBef>
                <a:spcPts val="0"/>
              </a:spcBef>
              <a:buFont typeface="Wingdings" panose="05000000000000000000" pitchFamily="2" charset="2"/>
              <a:buNone/>
            </a:pPr>
            <a:r>
              <a:rPr lang="en-US" altLang="zh-CN" sz="2800" b="1" kern="0"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   6.</a:t>
            </a:r>
            <a:r>
              <a:rPr lang="zh-CN" altLang="en-US" sz="2800" b="1" kern="0"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最小实体实效状态</a:t>
            </a:r>
            <a:r>
              <a:rPr lang="en-US" altLang="zh-CN" sz="2800" b="1" kern="0"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LMVC</a:t>
            </a:r>
            <a:r>
              <a:rPr lang="zh-CN" altLang="en-US" sz="2800" b="1" kern="0"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和最小实体实效尺寸</a:t>
            </a:r>
            <a:r>
              <a:rPr lang="en-US" altLang="zh-CN" sz="2800" b="1" kern="0"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LMVS </a:t>
            </a:r>
            <a:endParaRPr lang="en-US" altLang="zh-CN"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矩形 8"/>
          <p:cNvSpPr/>
          <p:nvPr/>
        </p:nvSpPr>
        <p:spPr>
          <a:xfrm>
            <a:off x="9897086" y="1624450"/>
            <a:ext cx="670560" cy="2621280"/>
          </a:xfrm>
          <a:prstGeom prst="rect">
            <a:avLst/>
          </a:prstGeom>
          <a:solidFill>
            <a:srgbClr val="00B0F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矩形 1"/>
          <p:cNvSpPr/>
          <p:nvPr/>
        </p:nvSpPr>
        <p:spPr>
          <a:xfrm>
            <a:off x="5880107" y="6273393"/>
            <a:ext cx="4250523" cy="400110"/>
          </a:xfrm>
          <a:prstGeom prst="rect">
            <a:avLst/>
          </a:prstGeom>
        </p:spPr>
        <p:txBody>
          <a:bodyPr wrap="none">
            <a:spAutoFit/>
          </a:bodyPr>
          <a:lstStyle/>
          <a:p>
            <a:r>
              <a:rPr lang="zh-CN" altLang="zh-CN" sz="2000" b="1"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000" b="1" i="1" dirty="0" err="1">
                <a:latin typeface="微软雅黑" panose="020B0503020204020204" pitchFamily="34" charset="-122"/>
                <a:ea typeface="微软雅黑" panose="020B0503020204020204" pitchFamily="34" charset="-122"/>
                <a:sym typeface="微软雅黑" panose="020B0503020204020204" pitchFamily="34" charset="-122"/>
              </a:rPr>
              <a:t>d</a:t>
            </a:r>
            <a:r>
              <a:rPr lang="en-US" altLang="zh-CN" sz="2000" b="1" baseline="-25000" dirty="0" err="1">
                <a:latin typeface="微软雅黑" panose="020B0503020204020204" pitchFamily="34" charset="-122"/>
                <a:ea typeface="微软雅黑" panose="020B0503020204020204" pitchFamily="34" charset="-122"/>
                <a:sym typeface="微软雅黑" panose="020B0503020204020204" pitchFamily="34" charset="-122"/>
              </a:rPr>
              <a:t>LV</a:t>
            </a: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000" b="1" i="1" dirty="0">
                <a:latin typeface="微软雅黑" panose="020B0503020204020204" pitchFamily="34" charset="-122"/>
                <a:ea typeface="微软雅黑" panose="020B0503020204020204" pitchFamily="34" charset="-122"/>
                <a:sym typeface="微软雅黑" panose="020B0503020204020204" pitchFamily="34" charset="-122"/>
              </a:rPr>
              <a:t>d</a:t>
            </a:r>
            <a:r>
              <a:rPr lang="en-US" altLang="zh-CN" sz="2000" b="1" baseline="-25000" dirty="0">
                <a:latin typeface="微软雅黑" panose="020B0503020204020204" pitchFamily="34" charset="-122"/>
                <a:ea typeface="微软雅黑" panose="020B0503020204020204" pitchFamily="34" charset="-122"/>
                <a:sym typeface="微软雅黑" panose="020B0503020204020204" pitchFamily="34" charset="-122"/>
              </a:rPr>
              <a:t>L</a:t>
            </a: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000" b="1" i="1" dirty="0">
                <a:latin typeface="微软雅黑" panose="020B0503020204020204" pitchFamily="34" charset="-122"/>
                <a:ea typeface="微软雅黑" panose="020B0503020204020204" pitchFamily="34" charset="-122"/>
                <a:sym typeface="微软雅黑" panose="020B0503020204020204" pitchFamily="34" charset="-122"/>
              </a:rPr>
              <a:t>t</a:t>
            </a: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 = 14.95-0.02 = 14.93</a:t>
            </a:r>
            <a:endParaRPr lang="zh-CN" altLang="en-US" sz="28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标题 1"/>
          <p:cNvSpPr txBox="1"/>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§5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公差原则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4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83043" y="1577340"/>
            <a:ext cx="9201092" cy="4808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5"/>
          <p:cNvSpPr txBox="1">
            <a:spLocks noChangeArrowheads="1"/>
          </p:cNvSpPr>
          <p:nvPr/>
        </p:nvSpPr>
        <p:spPr bwMode="auto">
          <a:xfrm>
            <a:off x="-18842" y="771405"/>
            <a:ext cx="12210842" cy="2520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90000"/>
              </a:lnSpc>
              <a:buFont typeface="Wingdings" panose="05000000000000000000" pitchFamily="2" charset="2"/>
              <a:buNone/>
            </a:pPr>
            <a:r>
              <a:rPr lang="zh-CN" altLang="en-US" sz="800" b="1" kern="0" dirty="0">
                <a:solidFill>
                  <a:schemeClr val="folHlink"/>
                </a:solidFill>
                <a:latin typeface="微软雅黑" panose="020B0503020204020204" pitchFamily="34" charset="-122"/>
                <a:ea typeface="微软雅黑" panose="020B0503020204020204" pitchFamily="34" charset="-122"/>
                <a:sym typeface="微软雅黑" panose="020B0503020204020204" pitchFamily="34" charset="-122"/>
              </a:rPr>
              <a:t>  </a:t>
            </a:r>
            <a:endParaRPr lang="en-US" altLang="zh-CN" sz="100" b="1" kern="0" dirty="0">
              <a:solidFill>
                <a:schemeClr val="folHlink"/>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150000"/>
              </a:lnSpc>
              <a:spcBef>
                <a:spcPts val="0"/>
              </a:spcBef>
              <a:buFont typeface="Wingdings" panose="05000000000000000000" pitchFamily="2" charset="2"/>
              <a:buNone/>
            </a:pPr>
            <a:r>
              <a:rPr lang="en-US" altLang="zh-CN" sz="2800" b="1" kern="0"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   6.</a:t>
            </a:r>
            <a:r>
              <a:rPr lang="zh-CN" altLang="en-US" sz="2800" b="1" kern="0"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最小实体实效状态</a:t>
            </a:r>
            <a:r>
              <a:rPr lang="en-US" altLang="zh-CN" sz="2800" b="1" kern="0"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LMVC</a:t>
            </a:r>
            <a:r>
              <a:rPr lang="zh-CN" altLang="en-US" sz="2800" b="1" kern="0"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和最小实体实效尺寸</a:t>
            </a:r>
            <a:r>
              <a:rPr lang="en-US" altLang="zh-CN" sz="2800" b="1" kern="0"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LMVS </a:t>
            </a:r>
            <a:endParaRPr lang="en-US" altLang="zh-CN"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矩形 8"/>
          <p:cNvSpPr/>
          <p:nvPr/>
        </p:nvSpPr>
        <p:spPr>
          <a:xfrm>
            <a:off x="8869681" y="4678679"/>
            <a:ext cx="1839276" cy="480061"/>
          </a:xfrm>
          <a:prstGeom prst="rect">
            <a:avLst/>
          </a:prstGeom>
          <a:solidFill>
            <a:srgbClr val="00B0F0">
              <a:alpha val="20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矩形 1"/>
          <p:cNvSpPr/>
          <p:nvPr/>
        </p:nvSpPr>
        <p:spPr>
          <a:xfrm>
            <a:off x="6291586" y="6471512"/>
            <a:ext cx="4345933" cy="369332"/>
          </a:xfrm>
          <a:prstGeom prst="rect">
            <a:avLst/>
          </a:prstGeom>
        </p:spPr>
        <p:txBody>
          <a:bodyPr wrap="square">
            <a:spAutoFit/>
          </a:bodyPr>
          <a:lstStyle/>
          <a:p>
            <a:r>
              <a:rPr lang="en-US" altLang="zh-CN" b="1" i="1" dirty="0">
                <a:latin typeface="微软雅黑" panose="020B0503020204020204" pitchFamily="34" charset="-122"/>
                <a:ea typeface="微软雅黑" panose="020B0503020204020204" pitchFamily="34" charset="-122"/>
                <a:sym typeface="微软雅黑" panose="020B0503020204020204" pitchFamily="34" charset="-122"/>
              </a:rPr>
              <a:t>D</a:t>
            </a:r>
            <a:r>
              <a:rPr lang="en-US" altLang="zh-CN" b="1" baseline="-25000" dirty="0">
                <a:latin typeface="微软雅黑" panose="020B0503020204020204" pitchFamily="34" charset="-122"/>
                <a:ea typeface="微软雅黑" panose="020B0503020204020204" pitchFamily="34" charset="-122"/>
                <a:sym typeface="微软雅黑" panose="020B0503020204020204" pitchFamily="34" charset="-122"/>
              </a:rPr>
              <a:t>LV</a:t>
            </a:r>
            <a:r>
              <a:rPr lang="en-US" altLang="zh-CN" b="1"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b="1" i="1" dirty="0" err="1">
                <a:latin typeface="微软雅黑" panose="020B0503020204020204" pitchFamily="34" charset="-122"/>
                <a:ea typeface="微软雅黑" panose="020B0503020204020204" pitchFamily="34" charset="-122"/>
                <a:sym typeface="微软雅黑" panose="020B0503020204020204" pitchFamily="34" charset="-122"/>
              </a:rPr>
              <a:t>D</a:t>
            </a:r>
            <a:r>
              <a:rPr lang="en-US" altLang="zh-CN" b="1" baseline="-25000" dirty="0" err="1">
                <a:latin typeface="微软雅黑" panose="020B0503020204020204" pitchFamily="34" charset="-122"/>
                <a:ea typeface="微软雅黑" panose="020B0503020204020204" pitchFamily="34" charset="-122"/>
                <a:sym typeface="微软雅黑" panose="020B0503020204020204" pitchFamily="34" charset="-122"/>
              </a:rPr>
              <a:t>L</a:t>
            </a:r>
            <a:r>
              <a:rPr lang="en-US" altLang="zh-CN" b="1" dirty="0" err="1">
                <a:latin typeface="微软雅黑" panose="020B0503020204020204" pitchFamily="34" charset="-122"/>
                <a:ea typeface="微软雅黑" panose="020B0503020204020204" pitchFamily="34" charset="-122"/>
                <a:sym typeface="微软雅黑" panose="020B0503020204020204" pitchFamily="34" charset="-122"/>
              </a:rPr>
              <a:t>+</a:t>
            </a:r>
            <a:r>
              <a:rPr lang="en-US" altLang="zh-CN" b="1" i="1" dirty="0" err="1">
                <a:latin typeface="微软雅黑" panose="020B0503020204020204" pitchFamily="34" charset="-122"/>
                <a:ea typeface="微软雅黑" panose="020B0503020204020204" pitchFamily="34" charset="-122"/>
                <a:sym typeface="微软雅黑" panose="020B0503020204020204" pitchFamily="34" charset="-122"/>
              </a:rPr>
              <a:t>t</a:t>
            </a:r>
            <a:r>
              <a:rPr lang="en-US" altLang="zh-CN" b="1" dirty="0">
                <a:latin typeface="微软雅黑" panose="020B0503020204020204" pitchFamily="34" charset="-122"/>
                <a:ea typeface="微软雅黑" panose="020B0503020204020204" pitchFamily="34" charset="-122"/>
                <a:sym typeface="微软雅黑" panose="020B0503020204020204" pitchFamily="34" charset="-122"/>
              </a:rPr>
              <a:t> = 15.05+0.02 = 15.07</a:t>
            </a:r>
            <a:endParaRPr lang="zh-CN" altLang="en-US" sz="2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标题 1"/>
          <p:cNvSpPr txBox="1"/>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§5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公差原则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1" noChangeArrowheads="1"/>
          </p:cNvSpPr>
          <p:nvPr>
            <p:ph type="body" idx="1"/>
          </p:nvPr>
        </p:nvSpPr>
        <p:spPr>
          <a:xfrm>
            <a:off x="304801" y="685977"/>
            <a:ext cx="4387780" cy="5907088"/>
          </a:xfrm>
        </p:spPr>
        <p:txBody>
          <a:bodyPr>
            <a:noAutofit/>
          </a:bodyPr>
          <a:lstStyle/>
          <a:p>
            <a:pPr marL="0" indent="0" algn="just">
              <a:lnSpc>
                <a:spcPct val="200000"/>
              </a:lnSpc>
              <a:buNone/>
            </a:pPr>
            <a:r>
              <a:rPr lang="en-US" altLang="zh-CN"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1. </a:t>
            </a:r>
            <a:r>
              <a:rPr lang="zh-CN" altLang="en-US"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按结构特征分类</a:t>
            </a:r>
            <a:endParaRPr lang="zh-CN" altLang="en-US"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endParaRPr>
          </a:p>
          <a:p>
            <a:pPr marL="447675" algn="just">
              <a:lnSpc>
                <a:spcPct val="150000"/>
              </a:lnSpc>
              <a:spcBef>
                <a:spcPts val="0"/>
              </a:spcBef>
              <a:buFont typeface="Wingdings" panose="05000000000000000000" pitchFamily="2" charset="2"/>
              <a:buChar char="n"/>
            </a:pPr>
            <a:r>
              <a:rPr lang="zh-CN" altLang="en-US" sz="28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导出要素</a:t>
            </a:r>
            <a:r>
              <a:rPr lang="zh-CN" altLang="en-US" sz="24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4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Derived Feature</a:t>
            </a:r>
            <a:r>
              <a:rPr lang="zh-CN" altLang="en-US" sz="24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4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由一个或几个尺寸要素的对称中心得到的中心点、中心线和中心平面。</a:t>
            </a:r>
            <a:endParaRPr lang="en-US" altLang="zh-CN" sz="24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marL="447675" algn="just">
              <a:lnSpc>
                <a:spcPct val="150000"/>
              </a:lnSpc>
              <a:spcBef>
                <a:spcPts val="0"/>
              </a:spcBef>
              <a:buFont typeface="Wingdings" panose="05000000000000000000" pitchFamily="2" charset="2"/>
              <a:buChar char="ü"/>
            </a:pPr>
            <a:r>
              <a:rPr lang="zh-CN" altLang="en-US" sz="24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不可触及、可由轮廓要素导出的要素。</a:t>
            </a:r>
            <a:endParaRPr lang="en-US" altLang="zh-CN" sz="24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marL="447675" algn="just">
              <a:lnSpc>
                <a:spcPct val="150000"/>
              </a:lnSpc>
              <a:spcBef>
                <a:spcPts val="0"/>
              </a:spcBef>
              <a:buFont typeface="Wingdings" panose="05000000000000000000" pitchFamily="2" charset="2"/>
              <a:buChar char="ü"/>
            </a:pPr>
            <a:r>
              <a:rPr lang="zh-CN" altLang="en-US" sz="24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中心要素是抽象要素。</a:t>
            </a:r>
            <a:endParaRPr lang="en-US" altLang="zh-CN" sz="24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标题 1"/>
          <p:cNvSpPr txBox="1"/>
          <p:nvPr/>
        </p:nvSpPr>
        <p:spPr bwMode="auto">
          <a:xfrm>
            <a:off x="684628" y="103364"/>
            <a:ext cx="848093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§1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零件几何要素和几何公差的特征项目</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087951" y="1574800"/>
            <a:ext cx="7104049" cy="447022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txBox="1">
            <a:spLocks noChangeArrowheads="1"/>
          </p:cNvSpPr>
          <p:nvPr/>
        </p:nvSpPr>
        <p:spPr bwMode="auto">
          <a:xfrm>
            <a:off x="-18842" y="705555"/>
            <a:ext cx="12210842" cy="2520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90000"/>
              </a:lnSpc>
              <a:buFont typeface="Wingdings" panose="05000000000000000000" pitchFamily="2" charset="2"/>
              <a:buNone/>
            </a:pPr>
            <a:r>
              <a:rPr lang="zh-CN" altLang="en-US" sz="800" b="1" kern="0" dirty="0">
                <a:solidFill>
                  <a:schemeClr val="folHlink"/>
                </a:solidFill>
                <a:latin typeface="微软雅黑" panose="020B0503020204020204" pitchFamily="34" charset="-122"/>
                <a:ea typeface="微软雅黑" panose="020B0503020204020204" pitchFamily="34" charset="-122"/>
                <a:sym typeface="微软雅黑" panose="020B0503020204020204" pitchFamily="34" charset="-122"/>
              </a:rPr>
              <a:t>  </a:t>
            </a:r>
            <a:endParaRPr lang="en-US" altLang="zh-CN" sz="100" b="1" kern="0" dirty="0">
              <a:solidFill>
                <a:schemeClr val="folHlink"/>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150000"/>
              </a:lnSpc>
              <a:spcBef>
                <a:spcPts val="0"/>
              </a:spcBef>
              <a:buFont typeface="Wingdings" panose="05000000000000000000" pitchFamily="2" charset="2"/>
              <a:buNone/>
            </a:pPr>
            <a:r>
              <a:rPr lang="en-US" altLang="zh-CN" sz="2800" b="1" kern="0"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   7.</a:t>
            </a:r>
            <a:r>
              <a:rPr lang="zh-CN" altLang="en-US" sz="2800" b="1" kern="0"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边界</a:t>
            </a:r>
            <a:endParaRPr lang="en-US" altLang="zh-CN" sz="2800" b="1" kern="0"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150000"/>
              </a:lnSpc>
              <a:spcBef>
                <a:spcPts val="1200"/>
              </a:spcBef>
              <a:buFont typeface="Wingdings" panose="05000000000000000000" pitchFamily="2" charset="2"/>
              <a:buChar char="l"/>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由设计给定的具有理想形状的极限包容面称为边界。这里所说的包容面，既包括内表面</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孔</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，也包括外表面</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轴</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。边界的尺寸是指极限包容面的直径或距离。当极限包容面为圆柱面时，其直径为边界尺寸；当极限包容面为两平行平面时，其距离为边界尺寸。</a:t>
            </a:r>
            <a:endPar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150000"/>
              </a:lnSpc>
              <a:spcBef>
                <a:spcPts val="1200"/>
              </a:spcBef>
              <a:buFont typeface="Wingdings" panose="05000000000000000000" pitchFamily="2" charset="2"/>
              <a:buChar char="l"/>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按照边界尺寸的不同，有关边界的具体名词如下：</a:t>
            </a:r>
            <a:endPar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150000"/>
              </a:lnSpc>
              <a:spcBef>
                <a:spcPts val="0"/>
              </a:spcBef>
              <a:buFont typeface="Wingdings" panose="05000000000000000000" pitchFamily="2" charset="2"/>
              <a:buNone/>
            </a:pP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）最大实体边界</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(MMB) </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具有理想形状且边界尺寸为最大实体尺寸的包容面。</a:t>
            </a:r>
            <a:endPar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150000"/>
              </a:lnSpc>
              <a:spcBef>
                <a:spcPts val="0"/>
              </a:spcBef>
              <a:buFont typeface="Wingdings" panose="05000000000000000000" pitchFamily="2" charset="2"/>
              <a:buNone/>
            </a:pP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）最小实体边界</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(LMB) </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具有理想形状且边界尺寸为最小实体尺寸的包容面。</a:t>
            </a:r>
            <a:endPar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150000"/>
              </a:lnSpc>
              <a:spcBef>
                <a:spcPts val="0"/>
              </a:spcBef>
              <a:buFont typeface="Wingdings" panose="05000000000000000000" pitchFamily="2" charset="2"/>
              <a:buNone/>
            </a:pP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）最大实体实效边界（</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MMVB</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）具有理想形状且边界尺寸为最大实体实效尺寸的包容面。</a:t>
            </a:r>
            <a:endPar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150000"/>
              </a:lnSpc>
              <a:spcBef>
                <a:spcPts val="0"/>
              </a:spcBef>
              <a:buFont typeface="Wingdings" panose="05000000000000000000" pitchFamily="2" charset="2"/>
              <a:buNone/>
            </a:pP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4</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）最小实体实效边界（</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LMVB</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）具有理想形状且边界尺寸为最小实体实效尺寸的包容面。</a:t>
            </a:r>
            <a:endPar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150000"/>
              </a:lnSpc>
              <a:spcBef>
                <a:spcPts val="0"/>
              </a:spcBef>
              <a:buFont typeface="Wingdings" panose="05000000000000000000" pitchFamily="2" charset="2"/>
              <a:buNone/>
            </a:pPr>
            <a:endParaRPr lang="en-US" altLang="zh-CN"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标题 1"/>
          <p:cNvSpPr txBox="1"/>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§5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公差原则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58156" y="1320166"/>
            <a:ext cx="8675687" cy="469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4116283" y="6259682"/>
            <a:ext cx="3225563" cy="369332"/>
          </a:xfrm>
          <a:prstGeom prst="rect">
            <a:avLst/>
          </a:prstGeom>
        </p:spPr>
        <p:txBody>
          <a:bodyPr wrap="none">
            <a:spAutoFit/>
          </a:bodyPr>
          <a:lstStyle/>
          <a:p>
            <a:r>
              <a:rPr lang="en-US" altLang="zh-CN" b="1" i="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BS</a:t>
            </a:r>
            <a:r>
              <a:rPr lang="en-US" altLang="zh-CN" b="1" baseline="-250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s</a:t>
            </a:r>
            <a:r>
              <a:rPr lang="en-US" altLang="zh-CN" b="1" i="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b="1" i="1" dirty="0" err="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BS</a:t>
            </a:r>
            <a:r>
              <a:rPr lang="en-US" altLang="zh-CN" b="1" baseline="-25000" dirty="0" err="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h</a:t>
            </a:r>
            <a:r>
              <a:rPr lang="zh-CN" altLang="en-US"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为轴、孔边界尺寸</a:t>
            </a: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标题 1"/>
          <p:cNvSpPr txBox="1"/>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§5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公差原则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5"/>
          <p:cNvSpPr>
            <a:spLocks noGrp="1" noChangeArrowheads="1"/>
          </p:cNvSpPr>
          <p:nvPr>
            <p:ph type="body" idx="1"/>
          </p:nvPr>
        </p:nvSpPr>
        <p:spPr>
          <a:xfrm>
            <a:off x="358726" y="1235198"/>
            <a:ext cx="11147474" cy="2856156"/>
          </a:xfrm>
        </p:spPr>
        <p:txBody>
          <a:bodyPr>
            <a:normAutofit/>
          </a:bodyPr>
          <a:lstStyle/>
          <a:p>
            <a:pPr eaLnBrk="1" hangingPunct="1">
              <a:lnSpc>
                <a:spcPct val="90000"/>
              </a:lnSpc>
              <a:buFont typeface="Wingdings" panose="05000000000000000000" pitchFamily="2" charset="2"/>
              <a:buNone/>
            </a:pPr>
            <a:r>
              <a:rPr lang="zh-CN" altLang="en-US"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二、独立原则</a:t>
            </a:r>
            <a:endParaRPr lang="en-US" altLang="zh-CN"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200000"/>
              </a:lnSpc>
              <a:buFont typeface="Wingdings" panose="05000000000000000000" pitchFamily="2" charset="2"/>
              <a:buNone/>
            </a:pPr>
            <a:r>
              <a:rPr lang="en-US" altLang="zh-CN" sz="28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1. </a:t>
            </a:r>
            <a:r>
              <a:rPr lang="zh-CN" altLang="en-US" sz="28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独立原则的含义和在图样上的表示方法</a:t>
            </a:r>
            <a:endParaRPr lang="zh-CN" altLang="en-US" sz="28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endParaRPr>
          </a:p>
          <a:p>
            <a:pPr marL="36195" indent="457200">
              <a:lnSpc>
                <a:spcPct val="150000"/>
              </a:lnSpc>
              <a:buNone/>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独立原则</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(independence principle, IP) </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是指图样上对某要素注出或未注出的尺寸公差与几何公差</a:t>
            </a:r>
            <a:r>
              <a:rPr lang="zh-CN" altLang="en-US" sz="2400" b="1" u="sng"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各自独立，彼此无关，分别满足各自要求的公差原则。</a:t>
            </a:r>
            <a:endParaRPr lang="en-US" altLang="zh-CN"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Rectangle 5"/>
          <p:cNvSpPr txBox="1">
            <a:spLocks noChangeArrowheads="1"/>
          </p:cNvSpPr>
          <p:nvPr/>
        </p:nvSpPr>
        <p:spPr bwMode="auto">
          <a:xfrm>
            <a:off x="853440" y="4375050"/>
            <a:ext cx="9997440" cy="2040989"/>
          </a:xfrm>
          <a:prstGeom prst="rect">
            <a:avLst/>
          </a:prstGeom>
          <a:solidFill>
            <a:srgbClr val="92D050"/>
          </a:solidFill>
          <a:ln>
            <a:noFill/>
          </a:ln>
        </p:spPr>
        <p:txBody>
          <a:bodyPr vert="horz" wrap="square" lIns="91440" tIns="45720" rIns="91440" bIns="45720" numCol="1" anchor="ctr"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indent="0" eaLnBrk="1" hangingPunct="1">
              <a:lnSpc>
                <a:spcPct val="150000"/>
              </a:lnSpc>
              <a:buNone/>
            </a:pPr>
            <a:r>
              <a:rPr lang="en-US" altLang="zh-CN" sz="2400" b="1" kern="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GB/T 4249</a:t>
            </a:r>
            <a:r>
              <a:rPr lang="zh-CN" altLang="en-US" sz="2400" b="1" kern="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400" b="1" kern="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2009</a:t>
            </a:r>
            <a:r>
              <a:rPr lang="zh-CN" altLang="en-US" sz="2400" b="1" kern="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规定，图样上给定的每一尺寸公差要求和几何公差要求均是独立的，应分别满足要求。如果对尺寸公差要求与几何公差要求之间的相互关系</a:t>
            </a:r>
            <a:r>
              <a:rPr lang="zh-CN" altLang="en-US" sz="2400" b="1" kern="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有特定的要求，应在图样上规定</a:t>
            </a:r>
            <a:r>
              <a:rPr lang="zh-CN" altLang="en-US" sz="2400" b="1" kern="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b="1" kern="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标题 1"/>
          <p:cNvSpPr txBox="1"/>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§5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公差原则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027"/>
          <p:cNvSpPr>
            <a:spLocks noGrp="1" noChangeArrowheads="1"/>
          </p:cNvSpPr>
          <p:nvPr>
            <p:ph type="body" idx="1"/>
          </p:nvPr>
        </p:nvSpPr>
        <p:spPr>
          <a:xfrm>
            <a:off x="183564" y="705555"/>
            <a:ext cx="7512636" cy="5533823"/>
          </a:xfrm>
          <a:noFill/>
        </p:spPr>
        <p:txBody>
          <a:bodyPr wrap="square">
            <a:spAutoFit/>
          </a:bodyPr>
          <a:lstStyle/>
          <a:p>
            <a:pPr eaLnBrk="1" hangingPunct="1">
              <a:lnSpc>
                <a:spcPct val="80000"/>
              </a:lnSpc>
              <a:buFont typeface="Wingdings" panose="05000000000000000000" pitchFamily="2" charset="2"/>
              <a:buNone/>
            </a:pPr>
            <a:r>
              <a:rPr lang="en-US" altLang="zh-CN" sz="24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 </a:t>
            </a:r>
            <a:endPar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80000"/>
              </a:lnSpc>
              <a:buFont typeface="Wingdings" panose="05000000000000000000" pitchFamily="2" charset="2"/>
              <a:buNone/>
            </a:pPr>
            <a:r>
              <a:rPr lang="en-US" altLang="zh-CN" sz="2400" b="1" dirty="0">
                <a:solidFill>
                  <a:schemeClr val="folHlink"/>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8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2. </a:t>
            </a:r>
            <a:r>
              <a:rPr lang="zh-CN" altLang="en-US" sz="28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采用独立原则时尺寸公差和几何公差的职能</a:t>
            </a:r>
            <a:endParaRPr lang="zh-CN" altLang="en-US" sz="28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80000"/>
              </a:lnSpc>
              <a:buFont typeface="Wingdings" panose="05000000000000000000" pitchFamily="2" charset="2"/>
              <a:buNone/>
            </a:pPr>
            <a:endParaRPr lang="zh-CN" altLang="en-US" sz="1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20000"/>
              </a:lnSpc>
              <a:buFont typeface="Wingdings" panose="05000000000000000000" pitchFamily="2" charset="2"/>
              <a:buChar char="l"/>
            </a:pP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设计图样上给定的形位公差与尺寸公差相互无关，应分别满足各自的要求。</a:t>
            </a:r>
            <a:endParaRPr lang="en-US" altLang="zh-CN" sz="2400" b="1" dirty="0">
              <a:latin typeface="微软雅黑" panose="020B0503020204020204" pitchFamily="34" charset="-122"/>
              <a:ea typeface="微软雅黑" panose="020B0503020204020204" pitchFamily="34" charset="-122"/>
              <a:sym typeface="微软雅黑" panose="020B0503020204020204" pitchFamily="34" charset="-122"/>
            </a:endParaRPr>
          </a:p>
          <a:p>
            <a:pPr>
              <a:lnSpc>
                <a:spcPct val="120000"/>
              </a:lnSpc>
              <a:buFont typeface="Wingdings" panose="05000000000000000000" pitchFamily="2" charset="2"/>
              <a:buChar char="l"/>
            </a:pP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形位误差不受尺寸公差带的控制，实际尺寸也不受形位公差带控制；形位公差不随实际尺寸改变，尺寸公差也不随形位误差改变。</a:t>
            </a:r>
            <a:endParaRPr lang="en-US" altLang="zh-CN" sz="2400" b="1" dirty="0">
              <a:latin typeface="微软雅黑" panose="020B0503020204020204" pitchFamily="34" charset="-122"/>
              <a:ea typeface="微软雅黑" panose="020B0503020204020204" pitchFamily="34" charset="-122"/>
              <a:sym typeface="微软雅黑" panose="020B0503020204020204" pitchFamily="34" charset="-122"/>
            </a:endParaRPr>
          </a:p>
          <a:p>
            <a:pPr>
              <a:lnSpc>
                <a:spcPct val="120000"/>
              </a:lnSpc>
              <a:buFont typeface="Wingdings" panose="05000000000000000000" pitchFamily="2" charset="2"/>
              <a:buChar char="l"/>
            </a:pP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尺寸公差仅控制被测要素的实际尺寸的变动量，不控制该要素本身的形状误差。</a:t>
            </a:r>
            <a:endParaRPr lang="zh-CN" altLang="en-US" sz="2400" b="1" dirty="0">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120000"/>
              </a:lnSpc>
              <a:buFont typeface="Wingdings" panose="05000000000000000000" pitchFamily="2" charset="2"/>
              <a:buChar char="l"/>
            </a:pP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几何公差控制实际被测要素对其理想形状、方向或位置的变动量，而与该要素的实际尺寸的大小无关。</a:t>
            </a:r>
            <a:r>
              <a:rPr lang="zh-CN" altLang="en-US" sz="16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endParaRPr lang="zh-CN" altLang="en-US" sz="16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80000"/>
              </a:lnSpc>
              <a:buFont typeface="Wingdings" panose="05000000000000000000" pitchFamily="2" charset="2"/>
              <a:buNone/>
            </a:pPr>
            <a:r>
              <a:rPr lang="zh-CN" altLang="en-US" sz="1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endParaRPr lang="en-US" altLang="zh-CN" sz="1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2291" name="Picture 102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982200" y="2761938"/>
            <a:ext cx="4209800" cy="3044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1661160" y="6239378"/>
            <a:ext cx="10453956" cy="400110"/>
          </a:xfrm>
          <a:prstGeom prst="rect">
            <a:avLst/>
          </a:prstGeom>
        </p:spPr>
        <p:txBody>
          <a:bodyPr wrap="square">
            <a:spAutoFit/>
          </a:bodyPr>
          <a:lstStyle/>
          <a:p>
            <a:pPr indent="247650" algn="just">
              <a:spcAft>
                <a:spcPts val="0"/>
              </a:spcAft>
            </a:pPr>
            <a:r>
              <a:rPr lang="zh-CN" altLang="zh-CN" sz="2000" b="1" kern="100" dirty="0">
                <a:solidFill>
                  <a:srgbClr val="FF0000"/>
                </a:solidFill>
                <a:latin typeface="微软雅黑" panose="020B0503020204020204" pitchFamily="34" charset="-122"/>
                <a:ea typeface="微软雅黑" panose="020B0503020204020204" pitchFamily="34" charset="-122"/>
                <a:cs typeface="Courier New" panose="02070309020205020404" pitchFamily="49" charset="0"/>
                <a:sym typeface="微软雅黑" panose="020B0503020204020204" pitchFamily="34" charset="-122"/>
              </a:rPr>
              <a:t>采用独立原则时，</a:t>
            </a:r>
            <a:r>
              <a:rPr lang="zh-CN" altLang="en-US" sz="2000" b="1" kern="100" dirty="0">
                <a:solidFill>
                  <a:srgbClr val="FF0000"/>
                </a:solidFill>
                <a:latin typeface="微软雅黑" panose="020B0503020204020204" pitchFamily="34" charset="-122"/>
                <a:ea typeface="微软雅黑" panose="020B0503020204020204" pitchFamily="34" charset="-122"/>
                <a:cs typeface="Courier New" panose="02070309020205020404" pitchFamily="49" charset="0"/>
                <a:sym typeface="微软雅黑" panose="020B0503020204020204" pitchFamily="34" charset="-122"/>
              </a:rPr>
              <a:t>几何</a:t>
            </a:r>
            <a:r>
              <a:rPr lang="zh-CN" altLang="zh-CN" sz="2000" b="1" kern="100" dirty="0">
                <a:solidFill>
                  <a:srgbClr val="FF0000"/>
                </a:solidFill>
                <a:latin typeface="微软雅黑" panose="020B0503020204020204" pitchFamily="34" charset="-122"/>
                <a:ea typeface="微软雅黑" panose="020B0503020204020204" pitchFamily="34" charset="-122"/>
                <a:cs typeface="Courier New" panose="02070309020205020404" pitchFamily="49" charset="0"/>
                <a:sym typeface="微软雅黑" panose="020B0503020204020204" pitchFamily="34" charset="-122"/>
              </a:rPr>
              <a:t>公差和尺寸公差在图样上单独标注，没有</a:t>
            </a:r>
            <a:r>
              <a:rPr lang="zh-CN" altLang="zh-CN" sz="2000" b="1" kern="100" dirty="0">
                <a:solidFill>
                  <a:srgbClr val="FF0000"/>
                </a:solidFill>
                <a:latin typeface="微软雅黑" panose="020B0503020204020204" pitchFamily="34" charset="-122"/>
                <a:ea typeface="微软雅黑" panose="020B0503020204020204" pitchFamily="34" charset="-122"/>
                <a:cs typeface="Arial Unicode MS"/>
                <a:sym typeface="微软雅黑" panose="020B0503020204020204" pitchFamily="34" charset="-122"/>
              </a:rPr>
              <a:t>Ⓔ、Ⓜ、Ⓛ、Ⓡ</a:t>
            </a:r>
            <a:r>
              <a:rPr lang="zh-CN" altLang="zh-CN" sz="2000" b="1" kern="100" dirty="0">
                <a:solidFill>
                  <a:srgbClr val="FF0000"/>
                </a:solidFill>
                <a:latin typeface="微软雅黑" panose="020B0503020204020204" pitchFamily="34" charset="-122"/>
                <a:ea typeface="微软雅黑" panose="020B0503020204020204" pitchFamily="34" charset="-122"/>
                <a:cs typeface="Courier New" panose="02070309020205020404" pitchFamily="49" charset="0"/>
                <a:sym typeface="微软雅黑" panose="020B0503020204020204" pitchFamily="34" charset="-122"/>
              </a:rPr>
              <a:t>等符号。</a:t>
            </a:r>
            <a:endParaRPr lang="zh-CN" altLang="zh-CN" sz="2000" b="1" kern="100" dirty="0">
              <a:solidFill>
                <a:srgbClr val="FF0000"/>
              </a:solidFill>
              <a:latin typeface="微软雅黑" panose="020B0503020204020204" pitchFamily="34" charset="-122"/>
              <a:ea typeface="微软雅黑" panose="020B0503020204020204" pitchFamily="34" charset="-122"/>
              <a:cs typeface="Courier New" panose="02070309020205020404" pitchFamily="49" charset="0"/>
              <a:sym typeface="微软雅黑" panose="020B0503020204020204" pitchFamily="34" charset="-122"/>
            </a:endParaRPr>
          </a:p>
        </p:txBody>
      </p:sp>
      <p:sp>
        <p:nvSpPr>
          <p:cNvPr id="7" name="标题 1"/>
          <p:cNvSpPr txBox="1"/>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§5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公差原则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24318" y="2476867"/>
            <a:ext cx="8640762" cy="3529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4" name="Rectangle 3"/>
          <p:cNvSpPr>
            <a:spLocks noGrp="1" noChangeArrowheads="1"/>
          </p:cNvSpPr>
          <p:nvPr>
            <p:ph type="body" sz="half" idx="1"/>
          </p:nvPr>
        </p:nvSpPr>
        <p:spPr>
          <a:xfrm>
            <a:off x="177506" y="852121"/>
            <a:ext cx="11755414" cy="5716117"/>
          </a:xfrm>
          <a:noFill/>
        </p:spPr>
        <p:txBody>
          <a:bodyPr wrap="square">
            <a:spAutoFit/>
          </a:bodyPr>
          <a:lstStyle/>
          <a:p>
            <a:pPr eaLnBrk="1" hangingPunct="1">
              <a:lnSpc>
                <a:spcPct val="90000"/>
              </a:lnSpc>
              <a:buFont typeface="Wingdings" panose="05000000000000000000" pitchFamily="2" charset="2"/>
              <a:buNone/>
            </a:pPr>
            <a:r>
              <a:rPr lang="en-US" altLang="zh-CN" b="1" dirty="0">
                <a:solidFill>
                  <a:schemeClr val="hlink"/>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8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3.  </a:t>
            </a:r>
            <a:r>
              <a:rPr lang="zh-CN" altLang="en-US" sz="28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独立原则的主要应用范围</a:t>
            </a:r>
            <a:endParaRPr lang="en-US" altLang="zh-CN" sz="28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90000"/>
              </a:lnSpc>
              <a:buFont typeface="Wingdings" panose="05000000000000000000" pitchFamily="2" charset="2"/>
              <a:buNone/>
            </a:pPr>
            <a:endParaRPr lang="zh-CN" altLang="en-US" sz="7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150000"/>
              </a:lnSpc>
              <a:buFont typeface="Wingdings" panose="05000000000000000000" pitchFamily="2" charset="2"/>
              <a:buNone/>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① 尺寸公差与几何公差需要分别满足要求，两者不发生联系。</a:t>
            </a:r>
            <a:endParaRPr lang="zh-CN" altLang="en-US"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90000"/>
              </a:lnSpc>
              <a:buFont typeface="Wingdings" panose="05000000000000000000" pitchFamily="2" charset="2"/>
              <a:buNone/>
            </a:pPr>
            <a:endParaRPr lang="zh-CN" altLang="en-US" sz="16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90000"/>
              </a:lnSpc>
              <a:buFont typeface="Wingdings" panose="05000000000000000000" pitchFamily="2" charset="2"/>
              <a:buNone/>
            </a:pPr>
            <a:endParaRPr lang="zh-CN" altLang="en-US"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90000"/>
              </a:lnSpc>
              <a:buFont typeface="Wingdings" panose="05000000000000000000" pitchFamily="2" charset="2"/>
              <a:buNone/>
            </a:pPr>
            <a:endParaRPr lang="zh-CN" altLang="en-US"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90000"/>
              </a:lnSpc>
              <a:buFont typeface="Wingdings" panose="05000000000000000000" pitchFamily="2" charset="2"/>
              <a:buNone/>
            </a:pPr>
            <a:endParaRPr lang="zh-CN" altLang="en-US"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90000"/>
              </a:lnSpc>
              <a:buFont typeface="Wingdings" panose="05000000000000000000" pitchFamily="2" charset="2"/>
              <a:buNone/>
            </a:pPr>
            <a:endParaRPr lang="zh-CN" altLang="en-US"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90000"/>
              </a:lnSpc>
              <a:buFont typeface="Wingdings" panose="05000000000000000000" pitchFamily="2" charset="2"/>
              <a:buNone/>
            </a:pPr>
            <a:endParaRPr lang="zh-CN" altLang="en-US"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algn="ctr" eaLnBrk="1" hangingPunct="1">
              <a:lnSpc>
                <a:spcPct val="90000"/>
              </a:lnSpc>
              <a:buFont typeface="Wingdings" panose="05000000000000000000" pitchFamily="2" charset="2"/>
              <a:buNone/>
            </a:pP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400" b="1" i="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400" b="1" i="1" dirty="0">
                <a:latin typeface="微软雅黑" panose="020B0503020204020204" pitchFamily="34" charset="-122"/>
                <a:ea typeface="微软雅黑" panose="020B0503020204020204" pitchFamily="34" charset="-122"/>
                <a:sym typeface="微软雅黑" panose="020B0503020204020204" pitchFamily="34" charset="-122"/>
              </a:rPr>
              <a:t>b</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标题 1"/>
          <p:cNvSpPr txBox="1"/>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§5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公差原则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3"/>
          <p:cNvSpPr>
            <a:spLocks noGrp="1" noChangeArrowheads="1"/>
          </p:cNvSpPr>
          <p:nvPr>
            <p:ph type="body" idx="1"/>
          </p:nvPr>
        </p:nvSpPr>
        <p:spPr>
          <a:xfrm>
            <a:off x="-397901" y="889763"/>
            <a:ext cx="9267581" cy="5968237"/>
          </a:xfrm>
          <a:noFill/>
        </p:spPr>
        <p:txBody>
          <a:bodyPr wrap="square">
            <a:spAutoFit/>
          </a:bodyPr>
          <a:lstStyle/>
          <a:p>
            <a:pPr marL="609600" indent="-609600">
              <a:buNone/>
            </a:pPr>
            <a:r>
              <a:rPr lang="en-US" altLang="zh-CN"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② </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要素，对于除配合要求外，还有极高的几何精度要求</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marL="609600" indent="-609600">
              <a:buNone/>
            </a:pPr>
            <a:endParaRPr lang="en-US" altLang="zh-CN" sz="4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marL="609600" indent="-609600">
              <a:buNone/>
            </a:pPr>
            <a:endParaRPr lang="zh-CN" altLang="en-US" sz="4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marL="609600" indent="-609600">
              <a:buNone/>
            </a:pPr>
            <a:r>
              <a:rPr lang="zh-CN" altLang="en-US" sz="36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endParaRPr lang="zh-CN" altLang="en-US" sz="36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marL="609600" indent="-609600">
              <a:buNone/>
            </a:pPr>
            <a:endParaRPr lang="zh-CN" altLang="en-US" sz="36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marL="609600" indent="-609600">
              <a:buNone/>
            </a:pPr>
            <a:endParaRPr lang="zh-CN" altLang="en-US" sz="36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marL="609600" indent="-609600">
              <a:buNone/>
            </a:pPr>
            <a:r>
              <a:rPr lang="zh-CN" altLang="en-US" sz="36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endPar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marL="609600" indent="-609600">
              <a:buNone/>
            </a:pPr>
            <a:r>
              <a:rPr lang="en-US" altLang="zh-CN"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③ </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用于未注尺寸公差的要素。</a:t>
            </a:r>
            <a:endPar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4339"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59998" y="1877853"/>
            <a:ext cx="10272004" cy="369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p:cNvSpPr txBox="1"/>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§5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公差原则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5"/>
          <p:cNvSpPr>
            <a:spLocks noGrp="1" noChangeArrowheads="1"/>
          </p:cNvSpPr>
          <p:nvPr>
            <p:ph type="body" idx="1"/>
          </p:nvPr>
        </p:nvSpPr>
        <p:spPr>
          <a:xfrm>
            <a:off x="1161134" y="1250240"/>
            <a:ext cx="11424212" cy="4891480"/>
          </a:xfrm>
        </p:spPr>
        <p:txBody>
          <a:bodyPr>
            <a:normAutofit/>
          </a:bodyPr>
          <a:lstStyle/>
          <a:p>
            <a:pPr indent="457200" eaLnBrk="1" hangingPunct="1">
              <a:lnSpc>
                <a:spcPct val="160000"/>
              </a:lnSpc>
              <a:buFont typeface="Wingdings" panose="05000000000000000000" pitchFamily="2" charset="2"/>
              <a:buNone/>
            </a:pPr>
            <a:endParaRPr lang="zh-CN" altLang="en-US" sz="1000" b="1" dirty="0">
              <a:solidFill>
                <a:srgbClr val="000000"/>
              </a:solidFill>
              <a:latin typeface="微软雅黑" panose="020B0503020204020204" pitchFamily="34" charset="-122"/>
              <a:ea typeface="微软雅黑" panose="020B0503020204020204" pitchFamily="34" charset="-122"/>
              <a:cs typeface="+mj-cs"/>
              <a:sym typeface="微软雅黑" panose="020B0503020204020204" pitchFamily="34" charset="-122"/>
            </a:endParaRPr>
          </a:p>
          <a:p>
            <a:pPr indent="457200" eaLnBrk="1" hangingPunct="1">
              <a:lnSpc>
                <a:spcPct val="160000"/>
              </a:lnSpc>
              <a:buFont typeface="Wingdings" panose="05000000000000000000" pitchFamily="2" charset="2"/>
              <a:buNone/>
            </a:pPr>
            <a:r>
              <a:rPr lang="zh-CN" altLang="en-US" sz="2800" b="1" dirty="0">
                <a:solidFill>
                  <a:srgbClr val="000000"/>
                </a:solidFill>
                <a:latin typeface="微软雅黑" panose="020B0503020204020204" pitchFamily="34" charset="-122"/>
                <a:ea typeface="微软雅黑" panose="020B0503020204020204" pitchFamily="34" charset="-122"/>
                <a:cs typeface="+mj-cs"/>
                <a:sym typeface="微软雅黑" panose="020B0503020204020204" pitchFamily="34" charset="-122"/>
              </a:rPr>
              <a:t>公差原则分为：</a:t>
            </a:r>
            <a:endParaRPr lang="en-US" altLang="zh-CN" sz="2800" b="1" dirty="0">
              <a:solidFill>
                <a:srgbClr val="000000"/>
              </a:solidFill>
              <a:latin typeface="微软雅黑" panose="020B0503020204020204" pitchFamily="34" charset="-122"/>
              <a:ea typeface="微软雅黑" panose="020B0503020204020204" pitchFamily="34" charset="-122"/>
              <a:cs typeface="+mj-cs"/>
              <a:sym typeface="微软雅黑" panose="020B0503020204020204" pitchFamily="34" charset="-122"/>
            </a:endParaRPr>
          </a:p>
          <a:p>
            <a:pPr marL="1548130" eaLnBrk="1" hangingPunct="1">
              <a:lnSpc>
                <a:spcPct val="160000"/>
              </a:lnSpc>
              <a:buFont typeface="Wingdings" panose="05000000000000000000" pitchFamily="2" charset="2"/>
              <a:buChar char="l"/>
            </a:pPr>
            <a:r>
              <a:rPr lang="zh-CN" altLang="en-US" sz="2800" b="1" dirty="0">
                <a:solidFill>
                  <a:srgbClr val="FF0000"/>
                </a:solidFill>
                <a:latin typeface="微软雅黑" panose="020B0503020204020204" pitchFamily="34" charset="-122"/>
                <a:ea typeface="微软雅黑" panose="020B0503020204020204" pitchFamily="34" charset="-122"/>
                <a:cs typeface="+mj-cs"/>
                <a:sym typeface="微软雅黑" panose="020B0503020204020204" pitchFamily="34" charset="-122"/>
              </a:rPr>
              <a:t>独立原则</a:t>
            </a:r>
            <a:endParaRPr lang="en-US" altLang="zh-CN" sz="2800" b="1" dirty="0">
              <a:solidFill>
                <a:srgbClr val="FF0000"/>
              </a:solidFill>
              <a:latin typeface="微软雅黑" panose="020B0503020204020204" pitchFamily="34" charset="-122"/>
              <a:ea typeface="微软雅黑" panose="020B0503020204020204" pitchFamily="34" charset="-122"/>
              <a:cs typeface="+mj-cs"/>
              <a:sym typeface="微软雅黑" panose="020B0503020204020204" pitchFamily="34" charset="-122"/>
            </a:endParaRPr>
          </a:p>
          <a:p>
            <a:pPr marL="1548130" eaLnBrk="1" hangingPunct="1">
              <a:lnSpc>
                <a:spcPct val="160000"/>
              </a:lnSpc>
              <a:buFont typeface="Wingdings" panose="05000000000000000000" pitchFamily="2" charset="2"/>
              <a:buChar char="l"/>
            </a:pPr>
            <a:endParaRPr lang="en-US" altLang="zh-CN" sz="2800" b="1" dirty="0">
              <a:solidFill>
                <a:srgbClr val="000000"/>
              </a:solidFill>
              <a:latin typeface="微软雅黑" panose="020B0503020204020204" pitchFamily="34" charset="-122"/>
              <a:ea typeface="微软雅黑" panose="020B0503020204020204" pitchFamily="34" charset="-122"/>
              <a:cs typeface="+mj-cs"/>
              <a:sym typeface="微软雅黑" panose="020B0503020204020204" pitchFamily="34" charset="-122"/>
            </a:endParaRPr>
          </a:p>
          <a:p>
            <a:pPr marL="1548130" eaLnBrk="1" hangingPunct="1">
              <a:lnSpc>
                <a:spcPct val="160000"/>
              </a:lnSpc>
              <a:buFont typeface="Wingdings" panose="05000000000000000000" pitchFamily="2" charset="2"/>
              <a:buChar char="l"/>
            </a:pPr>
            <a:r>
              <a:rPr lang="zh-CN" altLang="en-US" sz="2800" b="1" dirty="0">
                <a:solidFill>
                  <a:srgbClr val="FF0000"/>
                </a:solidFill>
                <a:latin typeface="微软雅黑" panose="020B0503020204020204" pitchFamily="34" charset="-122"/>
                <a:ea typeface="微软雅黑" panose="020B0503020204020204" pitchFamily="34" charset="-122"/>
                <a:cs typeface="+mj-cs"/>
                <a:sym typeface="微软雅黑" panose="020B0503020204020204" pitchFamily="34" charset="-122"/>
              </a:rPr>
              <a:t>相关要求</a:t>
            </a:r>
            <a:endParaRPr lang="en-US" altLang="zh-CN" sz="2800" b="1" dirty="0">
              <a:solidFill>
                <a:srgbClr val="FF0000"/>
              </a:solidFill>
              <a:latin typeface="微软雅黑" panose="020B0503020204020204" pitchFamily="34" charset="-122"/>
              <a:ea typeface="微软雅黑" panose="020B0503020204020204" pitchFamily="34" charset="-122"/>
              <a:cs typeface="+mj-cs"/>
              <a:sym typeface="微软雅黑" panose="020B0503020204020204" pitchFamily="34" charset="-122"/>
            </a:endParaRPr>
          </a:p>
        </p:txBody>
      </p:sp>
      <p:sp>
        <p:nvSpPr>
          <p:cNvPr id="5" name="标题 1"/>
          <p:cNvSpPr txBox="1"/>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§5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公差原则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矩形 8"/>
          <p:cNvSpPr/>
          <p:nvPr/>
        </p:nvSpPr>
        <p:spPr>
          <a:xfrm>
            <a:off x="5405887" y="3242652"/>
            <a:ext cx="2646878" cy="2292935"/>
          </a:xfrm>
          <a:prstGeom prst="rect">
            <a:avLst/>
          </a:prstGeom>
        </p:spPr>
        <p:txBody>
          <a:bodyPr wrap="none">
            <a:spAutoFit/>
          </a:bodyPr>
          <a:lstStyle/>
          <a:p>
            <a:pPr>
              <a:spcBef>
                <a:spcPts val="600"/>
              </a:spcBef>
            </a:pPr>
            <a:r>
              <a:rPr lang="zh-CN" altLang="en-US" sz="3200" dirty="0">
                <a:latin typeface="微软雅黑" panose="020B0503020204020204" pitchFamily="34" charset="-122"/>
                <a:ea typeface="微软雅黑" panose="020B0503020204020204" pitchFamily="34" charset="-122"/>
                <a:sym typeface="微软雅黑" panose="020B0503020204020204" pitchFamily="34" charset="-122"/>
              </a:rPr>
              <a:t>包容要求</a:t>
            </a:r>
            <a:endParaRPr lang="en-US" altLang="zh-CN" sz="3200" dirty="0">
              <a:latin typeface="微软雅黑" panose="020B0503020204020204" pitchFamily="34" charset="-122"/>
              <a:ea typeface="微软雅黑" panose="020B0503020204020204" pitchFamily="34" charset="-122"/>
              <a:sym typeface="微软雅黑" panose="020B0503020204020204" pitchFamily="34" charset="-122"/>
            </a:endParaRPr>
          </a:p>
          <a:p>
            <a:pPr>
              <a:spcBef>
                <a:spcPts val="600"/>
              </a:spcBef>
            </a:pPr>
            <a:r>
              <a:rPr lang="zh-CN" altLang="en-US" sz="3200" dirty="0">
                <a:latin typeface="微软雅黑" panose="020B0503020204020204" pitchFamily="34" charset="-122"/>
                <a:ea typeface="微软雅黑" panose="020B0503020204020204" pitchFamily="34" charset="-122"/>
                <a:sym typeface="微软雅黑" panose="020B0503020204020204" pitchFamily="34" charset="-122"/>
              </a:rPr>
              <a:t>最大实体要求</a:t>
            </a:r>
            <a:endParaRPr lang="en-US" altLang="zh-CN" sz="3200" dirty="0">
              <a:latin typeface="微软雅黑" panose="020B0503020204020204" pitchFamily="34" charset="-122"/>
              <a:ea typeface="微软雅黑" panose="020B0503020204020204" pitchFamily="34" charset="-122"/>
              <a:sym typeface="微软雅黑" panose="020B0503020204020204" pitchFamily="34" charset="-122"/>
            </a:endParaRPr>
          </a:p>
          <a:p>
            <a:pPr>
              <a:spcBef>
                <a:spcPts val="600"/>
              </a:spcBef>
            </a:pPr>
            <a:r>
              <a:rPr lang="zh-CN" altLang="en-US" sz="3200" dirty="0">
                <a:latin typeface="微软雅黑" panose="020B0503020204020204" pitchFamily="34" charset="-122"/>
                <a:ea typeface="微软雅黑" panose="020B0503020204020204" pitchFamily="34" charset="-122"/>
                <a:sym typeface="微软雅黑" panose="020B0503020204020204" pitchFamily="34" charset="-122"/>
              </a:rPr>
              <a:t>最小实体要求</a:t>
            </a:r>
            <a:endParaRPr lang="en-US" altLang="zh-CN" sz="3200" dirty="0">
              <a:latin typeface="微软雅黑" panose="020B0503020204020204" pitchFamily="34" charset="-122"/>
              <a:ea typeface="微软雅黑" panose="020B0503020204020204" pitchFamily="34" charset="-122"/>
              <a:sym typeface="微软雅黑" panose="020B0503020204020204" pitchFamily="34" charset="-122"/>
            </a:endParaRPr>
          </a:p>
          <a:p>
            <a:pPr>
              <a:spcBef>
                <a:spcPts val="600"/>
              </a:spcBef>
            </a:pPr>
            <a:r>
              <a:rPr lang="zh-CN" altLang="en-US" sz="3200" dirty="0">
                <a:latin typeface="微软雅黑" panose="020B0503020204020204" pitchFamily="34" charset="-122"/>
                <a:ea typeface="微软雅黑" panose="020B0503020204020204" pitchFamily="34" charset="-122"/>
                <a:sym typeface="微软雅黑" panose="020B0503020204020204" pitchFamily="34" charset="-122"/>
              </a:rPr>
              <a:t>可逆要求</a:t>
            </a:r>
            <a:endParaRPr lang="zh-CN" altLang="en-US" sz="32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左大括号 9"/>
          <p:cNvSpPr/>
          <p:nvPr/>
        </p:nvSpPr>
        <p:spPr>
          <a:xfrm>
            <a:off x="4572000" y="3429000"/>
            <a:ext cx="396240" cy="1920240"/>
          </a:xfrm>
          <a:prstGeom prst="lef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5"/>
          <p:cNvSpPr>
            <a:spLocks noGrp="1" noChangeArrowheads="1"/>
          </p:cNvSpPr>
          <p:nvPr>
            <p:ph type="body" idx="1"/>
          </p:nvPr>
        </p:nvSpPr>
        <p:spPr>
          <a:xfrm>
            <a:off x="161902" y="853577"/>
            <a:ext cx="11741834" cy="5637825"/>
          </a:xfrm>
          <a:noFill/>
        </p:spPr>
        <p:txBody>
          <a:bodyPr wrap="square">
            <a:spAutoFit/>
          </a:bodyPr>
          <a:lstStyle/>
          <a:p>
            <a:pPr eaLnBrk="1" hangingPunct="1">
              <a:lnSpc>
                <a:spcPct val="90000"/>
              </a:lnSpc>
              <a:buNone/>
            </a:pPr>
            <a:r>
              <a:rPr lang="en-US" altLang="zh-CN"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三、包容要求</a:t>
            </a:r>
            <a:endParaRPr lang="zh-CN" altLang="en-US"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150000"/>
              </a:lnSpc>
              <a:spcBef>
                <a:spcPts val="0"/>
              </a:spcBef>
              <a:buFont typeface="Wingdings" panose="05000000000000000000" pitchFamily="2" charset="2"/>
              <a:buNone/>
            </a:pPr>
            <a:r>
              <a:rPr lang="zh-CN" altLang="en-US" b="1" dirty="0">
                <a:solidFill>
                  <a:schemeClr val="folHlink"/>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8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1</a:t>
            </a:r>
            <a:r>
              <a:rPr lang="en-US" altLang="zh-CN" sz="2800" b="1" dirty="0">
                <a:solidFill>
                  <a:srgbClr val="961B0E"/>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800" b="1" dirty="0">
                <a:solidFill>
                  <a:srgbClr val="961B0E"/>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包容要求的含义及</a:t>
            </a:r>
            <a:r>
              <a:rPr lang="zh-CN" altLang="en-US" sz="28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标注方法</a:t>
            </a:r>
            <a:endParaRPr lang="zh-CN" altLang="en-US" sz="28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endParaRPr>
          </a:p>
          <a:p>
            <a:pPr marL="0">
              <a:lnSpc>
                <a:spcPct val="150000"/>
              </a:lnSpc>
              <a:spcBef>
                <a:spcPts val="0"/>
              </a:spcBef>
              <a:buNone/>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包容要求</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(envelope requirement, ER)</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是一种相关要求。它用</a:t>
            </a:r>
            <a:r>
              <a:rPr lang="zh-CN" altLang="en-US" sz="28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最大实体边界</a:t>
            </a:r>
            <a:r>
              <a:rPr lang="en-US" altLang="zh-CN"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(MMB)</a:t>
            </a: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来控制实际要素的轮廓</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dirty="0">
                <a:solidFill>
                  <a:srgbClr val="7030A0"/>
                </a:solidFill>
                <a:latin typeface="微软雅黑" panose="020B0503020204020204" pitchFamily="34" charset="-122"/>
                <a:ea typeface="微软雅黑" panose="020B0503020204020204" pitchFamily="34" charset="-122"/>
                <a:sym typeface="微软雅黑" panose="020B0503020204020204" pitchFamily="34" charset="-122"/>
              </a:rPr>
              <a:t>仅适用于</a:t>
            </a:r>
            <a:r>
              <a:rPr lang="zh-CN" altLang="en-US" sz="3200" b="1" dirty="0">
                <a:solidFill>
                  <a:srgbClr val="7030A0"/>
                </a:solidFill>
                <a:latin typeface="微软雅黑" panose="020B0503020204020204" pitchFamily="34" charset="-122"/>
                <a:ea typeface="微软雅黑" panose="020B0503020204020204" pitchFamily="34" charset="-122"/>
                <a:sym typeface="微软雅黑" panose="020B0503020204020204" pitchFamily="34" charset="-122"/>
              </a:rPr>
              <a:t>单</a:t>
            </a:r>
            <a:r>
              <a:rPr lang="en-US" altLang="zh-CN" sz="3200" b="1" dirty="0">
                <a:solidFill>
                  <a:srgbClr val="7030A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3200" b="1" dirty="0">
                <a:solidFill>
                  <a:srgbClr val="7030A0"/>
                </a:solidFill>
                <a:latin typeface="微软雅黑" panose="020B0503020204020204" pitchFamily="34" charset="-122"/>
                <a:ea typeface="微软雅黑" panose="020B0503020204020204" pitchFamily="34" charset="-122"/>
                <a:sym typeface="微软雅黑" panose="020B0503020204020204" pitchFamily="34" charset="-122"/>
              </a:rPr>
              <a:t>要素</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，如圆柱表面或两平行表面。</a:t>
            </a:r>
            <a:endPar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80000"/>
              </a:lnSpc>
              <a:buFont typeface="Wingdings" panose="05000000000000000000" pitchFamily="2" charset="2"/>
              <a:buNone/>
            </a:pPr>
            <a:endPar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80000"/>
              </a:lnSpc>
              <a:buFont typeface="Wingdings" panose="05000000000000000000" pitchFamily="2" charset="2"/>
              <a:buNone/>
            </a:pPr>
            <a:endPar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80000"/>
              </a:lnSpc>
              <a:buFont typeface="Wingdings" panose="05000000000000000000" pitchFamily="2" charset="2"/>
              <a:buNone/>
            </a:pPr>
            <a:endPar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80000"/>
              </a:lnSpc>
              <a:buFont typeface="Wingdings" panose="05000000000000000000" pitchFamily="2" charset="2"/>
              <a:buNone/>
            </a:pPr>
            <a:endPar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80000"/>
              </a:lnSpc>
              <a:buFont typeface="Wingdings" panose="05000000000000000000" pitchFamily="2" charset="2"/>
              <a:buNone/>
            </a:pPr>
            <a:endPar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80000"/>
              </a:lnSpc>
              <a:buFont typeface="Wingdings" panose="05000000000000000000" pitchFamily="2" charset="2"/>
              <a:buNone/>
            </a:pPr>
            <a:endPar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5363" name="Picture 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86708" y="3826545"/>
            <a:ext cx="7484012" cy="2998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p:cNvSpPr txBox="1"/>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§5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公差原则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5"/>
          <p:cNvSpPr txBox="1">
            <a:spLocks noChangeArrowheads="1"/>
          </p:cNvSpPr>
          <p:nvPr/>
        </p:nvSpPr>
        <p:spPr bwMode="auto">
          <a:xfrm>
            <a:off x="289561" y="759287"/>
            <a:ext cx="11825082" cy="2520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eaLnBrk="1" hangingPunct="1">
              <a:lnSpc>
                <a:spcPct val="90000"/>
              </a:lnSpc>
              <a:spcBef>
                <a:spcPts val="600"/>
              </a:spcBef>
              <a:buFont typeface="Wingdings" panose="05000000000000000000" pitchFamily="2" charset="2"/>
              <a:buNone/>
            </a:pPr>
            <a:r>
              <a:rPr lang="zh-CN" altLang="en-US" sz="800" b="1" kern="0" dirty="0">
                <a:latin typeface="微软雅黑" panose="020B0503020204020204" pitchFamily="34" charset="-122"/>
                <a:ea typeface="微软雅黑" panose="020B0503020204020204" pitchFamily="34" charset="-122"/>
                <a:sym typeface="微软雅黑" panose="020B0503020204020204" pitchFamily="34" charset="-122"/>
              </a:rPr>
              <a:t>  </a:t>
            </a:r>
            <a:endParaRPr lang="en-US" altLang="zh-CN" sz="100" b="1" kern="0" dirty="0">
              <a:latin typeface="微软雅黑" panose="020B0503020204020204" pitchFamily="34" charset="-122"/>
              <a:ea typeface="微软雅黑" panose="020B0503020204020204" pitchFamily="34" charset="-122"/>
              <a:sym typeface="微软雅黑" panose="020B0503020204020204" pitchFamily="34" charset="-122"/>
            </a:endParaRPr>
          </a:p>
          <a:p>
            <a:pPr marL="0" eaLnBrk="1" hangingPunct="1">
              <a:lnSpc>
                <a:spcPct val="150000"/>
              </a:lnSpc>
              <a:spcBef>
                <a:spcPts val="600"/>
              </a:spcBef>
              <a:buFont typeface="Wingdings" panose="05000000000000000000" pitchFamily="2" charset="2"/>
              <a:buChar char="l"/>
            </a:pPr>
            <a:r>
              <a:rPr lang="zh-CN" altLang="en-US" sz="2800" b="1" kern="0" dirty="0">
                <a:latin typeface="微软雅黑" panose="020B0503020204020204" pitchFamily="34" charset="-122"/>
                <a:ea typeface="微软雅黑" panose="020B0503020204020204" pitchFamily="34" charset="-122"/>
                <a:sym typeface="微软雅黑" panose="020B0503020204020204" pitchFamily="34" charset="-122"/>
              </a:rPr>
              <a:t>采用包容要求的要素，其实际轮廓应遵守最大实体边界。具体为：体外作用尺寸不得超越最大实体尺寸，局部实际尺寸不得超越最小实体尺寸。</a:t>
            </a:r>
            <a:endParaRPr lang="zh-CN" altLang="en-US" sz="2800" b="1" kern="0" dirty="0">
              <a:latin typeface="微软雅黑" panose="020B0503020204020204" pitchFamily="34" charset="-122"/>
              <a:ea typeface="微软雅黑" panose="020B0503020204020204" pitchFamily="34" charset="-122"/>
              <a:sym typeface="微软雅黑" panose="020B0503020204020204" pitchFamily="34" charset="-122"/>
            </a:endParaRPr>
          </a:p>
          <a:p>
            <a:pPr marL="0" eaLnBrk="1" hangingPunct="1">
              <a:lnSpc>
                <a:spcPct val="150000"/>
              </a:lnSpc>
              <a:spcBef>
                <a:spcPts val="600"/>
              </a:spcBef>
              <a:buFont typeface="Wingdings" panose="05000000000000000000" pitchFamily="2" charset="2"/>
              <a:buChar char="l"/>
            </a:pPr>
            <a:r>
              <a:rPr lang="zh-CN" altLang="en-US" sz="2800" b="1" kern="0" dirty="0">
                <a:latin typeface="微软雅黑" panose="020B0503020204020204" pitchFamily="34" charset="-122"/>
                <a:ea typeface="微软雅黑" panose="020B0503020204020204" pitchFamily="34" charset="-122"/>
                <a:sym typeface="微软雅黑" panose="020B0503020204020204" pitchFamily="34" charset="-122"/>
              </a:rPr>
              <a:t>按包容要求给出尺寸公差时，需要在公称尺寸的上、下偏差后面或尺寸公差带代号后面标注符号  </a:t>
            </a:r>
            <a:r>
              <a:rPr lang="en-US" altLang="zh-CN" sz="2800" b="1" kern="0" dirty="0">
                <a:latin typeface="微软雅黑" panose="020B0503020204020204" pitchFamily="34" charset="-122"/>
                <a:ea typeface="微软雅黑" panose="020B0503020204020204" pitchFamily="34" charset="-122"/>
                <a:sym typeface="微软雅黑" panose="020B0503020204020204" pitchFamily="34" charset="-122"/>
              </a:rPr>
              <a:t>E   </a:t>
            </a:r>
            <a:r>
              <a:rPr lang="zh-CN" altLang="en-US" sz="2800" b="1" kern="0" dirty="0">
                <a:latin typeface="微软雅黑" panose="020B0503020204020204" pitchFamily="34" charset="-122"/>
                <a:ea typeface="微软雅黑" panose="020B0503020204020204" pitchFamily="34" charset="-122"/>
                <a:sym typeface="微软雅黑" panose="020B0503020204020204" pitchFamily="34" charset="-122"/>
              </a:rPr>
              <a:t>，如</a:t>
            </a:r>
            <a:endParaRPr lang="en-US" altLang="zh-CN" sz="2800" b="1" kern="0" dirty="0">
              <a:latin typeface="微软雅黑" panose="020B0503020204020204" pitchFamily="34" charset="-122"/>
              <a:ea typeface="微软雅黑" panose="020B0503020204020204" pitchFamily="34" charset="-122"/>
              <a:sym typeface="微软雅黑" panose="020B0503020204020204" pitchFamily="34" charset="-122"/>
            </a:endParaRPr>
          </a:p>
          <a:p>
            <a:pPr marL="0" indent="0" eaLnBrk="1" hangingPunct="1">
              <a:lnSpc>
                <a:spcPct val="150000"/>
              </a:lnSpc>
              <a:spcBef>
                <a:spcPts val="600"/>
              </a:spcBef>
              <a:buNone/>
            </a:pPr>
            <a:r>
              <a:rPr lang="en-US" altLang="zh-CN" sz="2800" b="1" kern="0" dirty="0">
                <a:latin typeface="微软雅黑" panose="020B0503020204020204" pitchFamily="34" charset="-122"/>
                <a:ea typeface="微软雅黑" panose="020B0503020204020204" pitchFamily="34" charset="-122"/>
                <a:sym typeface="微软雅黑" panose="020B0503020204020204" pitchFamily="34" charset="-122"/>
              </a:rPr>
              <a:t>                                                                 E    </a:t>
            </a:r>
            <a:r>
              <a:rPr lang="zh-CN" altLang="en-US" sz="2800" b="1"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100H7  E</a:t>
            </a:r>
            <a:endParaRPr lang="en-US" altLang="zh-CN" sz="2800" b="1" kern="0" dirty="0">
              <a:latin typeface="微软雅黑" panose="020B0503020204020204" pitchFamily="34" charset="-122"/>
              <a:ea typeface="微软雅黑" panose="020B0503020204020204" pitchFamily="34" charset="-122"/>
              <a:sym typeface="微软雅黑" panose="020B0503020204020204" pitchFamily="34" charset="-122"/>
            </a:endParaRPr>
          </a:p>
          <a:p>
            <a:pPr marL="114300" indent="-457200" eaLnBrk="1" hangingPunct="1">
              <a:lnSpc>
                <a:spcPct val="80000"/>
              </a:lnSpc>
              <a:spcBef>
                <a:spcPts val="1200"/>
              </a:spcBef>
              <a:buFont typeface="Wingdings" panose="05000000000000000000" pitchFamily="2" charset="2"/>
              <a:buChar char="l"/>
            </a:pPr>
            <a:r>
              <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图样上对孔或轴标注了符号  </a:t>
            </a:r>
            <a:r>
              <a:rPr lang="en-US" altLang="zh-CN"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E</a:t>
            </a:r>
            <a:r>
              <a:rPr lang="en-US" altLang="zh-CN" sz="2800" b="1" dirty="0">
                <a:solidFill>
                  <a:schemeClr val="hlink"/>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sym typeface="微软雅黑" panose="020B0503020204020204" pitchFamily="34" charset="-122"/>
              </a:rPr>
              <a:t>，就应满足下列要求：</a:t>
            </a:r>
            <a:endParaRPr lang="en-US" altLang="zh-CN" sz="2800" b="1" dirty="0">
              <a:latin typeface="微软雅黑" panose="020B0503020204020204" pitchFamily="34" charset="-122"/>
              <a:ea typeface="微软雅黑" panose="020B0503020204020204" pitchFamily="34" charset="-122"/>
              <a:sym typeface="微软雅黑" panose="020B0503020204020204" pitchFamily="34" charset="-122"/>
            </a:endParaRPr>
          </a:p>
          <a:p>
            <a:pPr marL="0" eaLnBrk="1" hangingPunct="1">
              <a:lnSpc>
                <a:spcPct val="80000"/>
              </a:lnSpc>
              <a:spcBef>
                <a:spcPts val="600"/>
              </a:spcBef>
              <a:buFont typeface="Wingdings" panose="05000000000000000000" pitchFamily="2" charset="2"/>
              <a:buNone/>
            </a:pPr>
            <a:endParaRPr lang="en-US" altLang="zh-CN"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marL="0" eaLnBrk="1" hangingPunct="1">
              <a:lnSpc>
                <a:spcPct val="80000"/>
              </a:lnSpc>
              <a:spcBef>
                <a:spcPts val="600"/>
              </a:spcBef>
              <a:buFont typeface="Wingdings" panose="05000000000000000000" pitchFamily="2" charset="2"/>
              <a:buNone/>
            </a:pPr>
            <a:r>
              <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对于轴</a:t>
            </a:r>
            <a:r>
              <a:rPr lang="zh-CN" altLang="en-US" sz="2800" b="1" i="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800" b="1" i="1" dirty="0" err="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d</a:t>
            </a:r>
            <a:r>
              <a:rPr lang="en-US" altLang="zh-CN" sz="2800" b="1" baseline="-25000" dirty="0" err="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fe</a:t>
            </a:r>
            <a:r>
              <a:rPr lang="en-US" altLang="zh-CN" sz="2800" b="1" i="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 </a:t>
            </a:r>
            <a:r>
              <a:rPr lang="en-US" altLang="zh-CN" sz="2800" b="1" i="1" dirty="0" err="1">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d</a:t>
            </a:r>
            <a:r>
              <a:rPr lang="en-US" altLang="zh-CN" sz="2800" b="1" baseline="-25000" dirty="0" err="1">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max</a:t>
            </a:r>
            <a:r>
              <a:rPr lang="en-US" altLang="zh-CN" sz="2800" b="1" baseline="-25000"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8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且  </a:t>
            </a:r>
            <a:r>
              <a:rPr lang="en-US" altLang="zh-CN" sz="2800" b="1" i="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d</a:t>
            </a:r>
            <a:r>
              <a:rPr lang="en-US" altLang="zh-CN" sz="2800" b="1" baseline="-25000"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a</a:t>
            </a:r>
            <a:r>
              <a:rPr lang="en-US" altLang="zh-CN" sz="2800" b="1" i="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 </a:t>
            </a:r>
            <a:r>
              <a:rPr lang="en-US" altLang="zh-CN" sz="2800" b="1" i="1" dirty="0" err="1">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d</a:t>
            </a:r>
            <a:r>
              <a:rPr lang="en-US" altLang="zh-CN" sz="2800" b="1" baseline="-25000" dirty="0" err="1">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min</a:t>
            </a:r>
            <a:endPar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marL="0" eaLnBrk="1" hangingPunct="1">
              <a:lnSpc>
                <a:spcPct val="80000"/>
              </a:lnSpc>
              <a:spcBef>
                <a:spcPts val="600"/>
              </a:spcBef>
              <a:buFont typeface="Wingdings" panose="05000000000000000000" pitchFamily="2" charset="2"/>
              <a:buNone/>
            </a:pPr>
            <a:endPar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marL="0" eaLnBrk="1" hangingPunct="1">
              <a:lnSpc>
                <a:spcPct val="80000"/>
              </a:lnSpc>
              <a:spcBef>
                <a:spcPts val="600"/>
              </a:spcBef>
              <a:buFont typeface="Wingdings" panose="05000000000000000000" pitchFamily="2" charset="2"/>
              <a:buNone/>
            </a:pP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对于孔    </a:t>
            </a:r>
            <a:r>
              <a:rPr lang="en-US" altLang="zh-CN" sz="2800" b="1" i="1" dirty="0" err="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D</a:t>
            </a:r>
            <a:r>
              <a:rPr lang="en-US" altLang="zh-CN" sz="2800" b="1" baseline="-25000" dirty="0" err="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fe</a:t>
            </a:r>
            <a:r>
              <a:rPr lang="en-US" altLang="zh-CN" sz="28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  </a:t>
            </a:r>
            <a:r>
              <a:rPr lang="en-US" altLang="zh-CN" sz="2800" b="1" i="1" dirty="0" err="1">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D</a:t>
            </a:r>
            <a:r>
              <a:rPr lang="en-US" altLang="zh-CN" sz="2800" b="1" baseline="-25000" dirty="0" err="1">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min</a:t>
            </a:r>
            <a:r>
              <a:rPr lang="en-US" altLang="zh-CN" sz="2800" b="1" baseline="-25000"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8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且  </a:t>
            </a:r>
            <a:r>
              <a:rPr lang="en-US" altLang="zh-CN" sz="2800" b="1" i="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D</a:t>
            </a:r>
            <a:r>
              <a:rPr lang="en-US" altLang="zh-CN" sz="2800" b="1" baseline="-25000"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a</a:t>
            </a:r>
            <a:r>
              <a:rPr lang="en-US" altLang="zh-CN" sz="28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 </a:t>
            </a:r>
            <a:r>
              <a:rPr lang="en-US" altLang="zh-CN" sz="2800" b="1" i="1" dirty="0" err="1">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D</a:t>
            </a:r>
            <a:r>
              <a:rPr lang="en-US" altLang="zh-CN" sz="2800" b="1" baseline="-25000" dirty="0" err="1">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max</a:t>
            </a:r>
            <a:r>
              <a:rPr lang="en-US" altLang="zh-CN" sz="1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endParaRPr lang="en-US" altLang="zh-CN" sz="28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31" name="Oval 5"/>
          <p:cNvSpPr>
            <a:spLocks noChangeAspect="1" noChangeArrowheads="1"/>
          </p:cNvSpPr>
          <p:nvPr/>
        </p:nvSpPr>
        <p:spPr bwMode="auto">
          <a:xfrm>
            <a:off x="4379587" y="3098504"/>
            <a:ext cx="471487" cy="469900"/>
          </a:xfrm>
          <a:prstGeom prst="ellipse">
            <a:avLst/>
          </a:prstGeom>
          <a:noFill/>
          <a:ln w="38100">
            <a:solidFill>
              <a:srgbClr val="0B020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32" name="Oval 6"/>
          <p:cNvSpPr>
            <a:spLocks noChangeAspect="1" noChangeArrowheads="1"/>
          </p:cNvSpPr>
          <p:nvPr/>
        </p:nvSpPr>
        <p:spPr bwMode="auto">
          <a:xfrm>
            <a:off x="9743227" y="3804324"/>
            <a:ext cx="471488" cy="469900"/>
          </a:xfrm>
          <a:prstGeom prst="ellipse">
            <a:avLst/>
          </a:prstGeom>
          <a:noFill/>
          <a:ln w="38100">
            <a:solidFill>
              <a:srgbClr val="0B020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1027" name="Object 7"/>
          <p:cNvGraphicFramePr>
            <a:graphicFrameLocks noGrp="1" noChangeAspect="1"/>
          </p:cNvGraphicFramePr>
          <p:nvPr>
            <p:ph sz="half" idx="2"/>
          </p:nvPr>
        </p:nvGraphicFramePr>
        <p:xfrm>
          <a:off x="5585814" y="3711456"/>
          <a:ext cx="1482725" cy="655637"/>
        </p:xfrm>
        <a:graphic>
          <a:graphicData uri="http://schemas.openxmlformats.org/presentationml/2006/ole"/>
        </a:graphic>
      </p:graphicFrame>
      <p:sp>
        <p:nvSpPr>
          <p:cNvPr id="1034" name="Oval 9"/>
          <p:cNvSpPr>
            <a:spLocks noChangeAspect="1" noChangeArrowheads="1"/>
          </p:cNvSpPr>
          <p:nvPr/>
        </p:nvSpPr>
        <p:spPr bwMode="auto">
          <a:xfrm>
            <a:off x="7144739" y="3804324"/>
            <a:ext cx="471488" cy="469900"/>
          </a:xfrm>
          <a:prstGeom prst="ellipse">
            <a:avLst/>
          </a:prstGeom>
          <a:noFill/>
          <a:ln w="38100">
            <a:solidFill>
              <a:srgbClr val="0B020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1028" name="Object 10"/>
          <p:cNvGraphicFramePr>
            <a:graphicFrameLocks noChangeAspect="1"/>
          </p:cNvGraphicFramePr>
          <p:nvPr/>
        </p:nvGraphicFramePr>
        <p:xfrm>
          <a:off x="8169187" y="3810286"/>
          <a:ext cx="304800" cy="504825"/>
        </p:xfrm>
        <a:graphic>
          <a:graphicData uri="http://schemas.openxmlformats.org/presentationml/2006/ole"/>
        </a:graphic>
      </p:graphicFrame>
      <p:sp>
        <p:nvSpPr>
          <p:cNvPr id="15" name="Oval 5"/>
          <p:cNvSpPr>
            <a:spLocks noChangeAspect="1" noChangeArrowheads="1"/>
          </p:cNvSpPr>
          <p:nvPr/>
        </p:nvSpPr>
        <p:spPr bwMode="auto">
          <a:xfrm>
            <a:off x="5190527" y="4367093"/>
            <a:ext cx="471487" cy="469900"/>
          </a:xfrm>
          <a:prstGeom prst="ellipse">
            <a:avLst/>
          </a:prstGeom>
          <a:noFill/>
          <a:ln w="38100">
            <a:solidFill>
              <a:srgbClr val="0B020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标题 1"/>
          <p:cNvSpPr txBox="1"/>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§5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公差原则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body" idx="1"/>
          </p:nvPr>
        </p:nvSpPr>
        <p:spPr>
          <a:xfrm>
            <a:off x="141428" y="1104736"/>
            <a:ext cx="7615731" cy="486287"/>
          </a:xfrm>
          <a:noFill/>
        </p:spPr>
        <p:txBody>
          <a:bodyPr wrap="square">
            <a:spAutoFit/>
          </a:bodyPr>
          <a:lstStyle/>
          <a:p>
            <a:pPr>
              <a:lnSpc>
                <a:spcPct val="80000"/>
              </a:lnSpc>
              <a:spcBef>
                <a:spcPts val="1200"/>
              </a:spcBef>
              <a:spcAft>
                <a:spcPts val="1200"/>
              </a:spcAft>
              <a:buNone/>
            </a:pPr>
            <a:r>
              <a:rPr lang="en-US" altLang="zh-CN" sz="28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2. </a:t>
            </a:r>
            <a:r>
              <a:rPr lang="zh-CN" altLang="en-US"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按包容要求标注的图样解释</a:t>
            </a:r>
            <a:r>
              <a:rPr lang="en-US" altLang="zh-CN"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 </a:t>
            </a:r>
            <a:endParaRPr lang="zh-CN" altLang="en-US"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4"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76269" y="1940961"/>
            <a:ext cx="7474302" cy="4475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txBox="1">
            <a:spLocks noChangeArrowheads="1"/>
          </p:cNvSpPr>
          <p:nvPr/>
        </p:nvSpPr>
        <p:spPr>
          <a:xfrm>
            <a:off x="141429" y="2128284"/>
            <a:ext cx="4434840" cy="4791440"/>
          </a:xfrm>
          <a:prstGeom prst="rect">
            <a:avLst/>
          </a:prstGeom>
          <a:noFill/>
        </p:spPr>
        <p:txBody>
          <a:bodyPr vert="horz" wrap="square" lIns="91440" tIns="45720" rIns="91440" bIns="45720" rtlCol="0">
            <a:sp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a:lnSpc>
                <a:spcPct val="150000"/>
              </a:lnSpc>
              <a:spcBef>
                <a:spcPts val="1200"/>
              </a:spcBef>
              <a:spcAft>
                <a:spcPts val="1200"/>
              </a:spcAft>
              <a:buFont typeface="Arial" panose="020B0604020202020204" pitchFamily="34" charset="0"/>
              <a:buNone/>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在最大实体边界范围内，该要素的实际尺寸和形状误差相互依赖，</a:t>
            </a: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所允许的</a:t>
            </a:r>
            <a:r>
              <a:rPr lang="zh-CN" altLang="en-US" sz="3200" b="1" dirty="0">
                <a:solidFill>
                  <a:srgbClr val="7030A0"/>
                </a:solidFill>
                <a:latin typeface="微软雅黑" panose="020B0503020204020204" pitchFamily="34" charset="-122"/>
                <a:ea typeface="微软雅黑" panose="020B0503020204020204" pitchFamily="34" charset="-122"/>
                <a:sym typeface="微软雅黑" panose="020B0503020204020204" pitchFamily="34" charset="-122"/>
              </a:rPr>
              <a:t>形状误差</a:t>
            </a: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值完全取决于实际尺寸的大小</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。因此，</a:t>
            </a:r>
            <a:r>
              <a:rPr lang="zh-CN" altLang="en-US" sz="2400" b="1" u="sng"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若轴或孔的实际尺寸处处皆为最大实体尺寸，则其形状误差必须为零</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，才能合格。</a:t>
            </a:r>
            <a:endPar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marL="0">
              <a:lnSpc>
                <a:spcPct val="120000"/>
              </a:lnSpc>
              <a:spcBef>
                <a:spcPts val="600"/>
              </a:spcBef>
              <a:spcAft>
                <a:spcPts val="600"/>
              </a:spcAft>
              <a:buFont typeface="Arial" panose="020B0604020202020204" pitchFamily="34" charset="0"/>
              <a:buNone/>
            </a:pP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endParaRPr lang="zh-CN" altLang="en-US" sz="12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标题 1"/>
          <p:cNvSpPr txBox="1"/>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§5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公差原则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1" noChangeArrowheads="1"/>
          </p:cNvSpPr>
          <p:nvPr>
            <p:ph type="body" idx="1"/>
          </p:nvPr>
        </p:nvSpPr>
        <p:spPr>
          <a:xfrm>
            <a:off x="369149" y="601944"/>
            <a:ext cx="11453702" cy="2175828"/>
          </a:xfrm>
        </p:spPr>
        <p:txBody>
          <a:bodyPr>
            <a:noAutofit/>
          </a:bodyPr>
          <a:lstStyle/>
          <a:p>
            <a:pPr algn="just">
              <a:lnSpc>
                <a:spcPct val="200000"/>
              </a:lnSpc>
              <a:buNone/>
            </a:pPr>
            <a:r>
              <a:rPr lang="en-US" altLang="zh-CN"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2. </a:t>
            </a:r>
            <a:r>
              <a:rPr lang="zh-CN" altLang="en-US"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按存在状态分类</a:t>
            </a:r>
            <a:endParaRPr lang="zh-CN" altLang="en-US"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endParaRPr>
          </a:p>
          <a:p>
            <a:pPr marL="447675" algn="just">
              <a:lnSpc>
                <a:spcPct val="150000"/>
              </a:lnSpc>
              <a:spcBef>
                <a:spcPts val="0"/>
              </a:spcBef>
              <a:buFont typeface="Wingdings" panose="05000000000000000000" pitchFamily="2" charset="2"/>
              <a:buChar char="n"/>
            </a:pPr>
            <a:r>
              <a:rPr lang="zh-CN" altLang="en-US" sz="28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理想要素：</a:t>
            </a:r>
            <a:r>
              <a:rPr lang="zh-CN" altLang="en-US" sz="24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由参数化方程定义的要素，没有任何误差，包括直线、平面、圆柱面、锥面、球面、圆环面等类型，所有的理想要素均为</a:t>
            </a:r>
            <a:r>
              <a:rPr lang="en-US" altLang="zh-CN" sz="24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7</a:t>
            </a:r>
            <a:r>
              <a:rPr lang="zh-CN" altLang="en-US" sz="24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种恒定类别之一。</a:t>
            </a:r>
            <a:endParaRPr lang="zh-CN" altLang="en-US" sz="24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buFont typeface="Wingdings" panose="05000000000000000000" pitchFamily="2" charset="2"/>
              <a:buNone/>
            </a:pPr>
            <a:endParaRPr lang="en-US" altLang="zh-CN"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标题 1"/>
          <p:cNvSpPr txBox="1"/>
          <p:nvPr/>
        </p:nvSpPr>
        <p:spPr bwMode="auto">
          <a:xfrm>
            <a:off x="684628" y="103364"/>
            <a:ext cx="848093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§1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零件几何要素和几何公差的特征项目</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878245" y="2777772"/>
            <a:ext cx="8153400" cy="4042728"/>
          </a:xfrm>
          <a:prstGeom prst="rect">
            <a:avLst/>
          </a:prstGeom>
        </p:spPr>
      </p:pic>
      <p:pic>
        <p:nvPicPr>
          <p:cNvPr id="5122" name="Picture 2" descr="https://ss3.bdstatic.com/70cFv8Sh_Q1YnxGkpoWK1HF6hhy/it/u=2710895320,1912258773&amp;fm=26&amp;gp=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044" y="3747461"/>
            <a:ext cx="3331289" cy="23518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24646" y="3135823"/>
            <a:ext cx="6187440" cy="3536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Rectangle 3"/>
          <p:cNvSpPr>
            <a:spLocks noGrp="1" noChangeArrowheads="1"/>
          </p:cNvSpPr>
          <p:nvPr>
            <p:ph type="body" idx="1"/>
          </p:nvPr>
        </p:nvSpPr>
        <p:spPr>
          <a:xfrm>
            <a:off x="321824" y="1017378"/>
            <a:ext cx="11534896" cy="1989071"/>
          </a:xfrm>
          <a:noFill/>
        </p:spPr>
        <p:txBody>
          <a:bodyPr vert="horz" wrap="square" lIns="0" tIns="0" rIns="0" bIns="0" rtlCol="0">
            <a:spAutoFit/>
          </a:bodyPr>
          <a:lstStyle/>
          <a:p>
            <a:pPr>
              <a:lnSpc>
                <a:spcPct val="110000"/>
              </a:lnSpc>
              <a:spcBef>
                <a:spcPts val="1200"/>
              </a:spcBef>
              <a:spcAft>
                <a:spcPts val="1200"/>
              </a:spcAft>
              <a:buNone/>
            </a:pPr>
            <a:r>
              <a:rPr lang="en-US" altLang="zh-CN"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3.  </a:t>
            </a:r>
            <a:r>
              <a:rPr lang="zh-CN" altLang="en-US"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包容要求的主要应用范围</a:t>
            </a:r>
            <a:endParaRPr lang="zh-CN" altLang="en-US"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endParaRPr>
          </a:p>
          <a:p>
            <a:pPr marL="0">
              <a:lnSpc>
                <a:spcPct val="150000"/>
              </a:lnSpc>
              <a:spcBef>
                <a:spcPts val="600"/>
              </a:spcBef>
              <a:buFont typeface="Wingdings" panose="05000000000000000000" pitchFamily="2" charset="2"/>
              <a:buChar char="l"/>
            </a:pPr>
            <a:r>
              <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包容要求常用于保证孔与轴的配合性质，特别是配合公差较小的精密配合要求 </a:t>
            </a:r>
            <a:endParaRPr lang="zh-CN" altLang="en-US" sz="28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435" name="Rectangle 4"/>
          <p:cNvSpPr>
            <a:spLocks noChangeArrowheads="1"/>
          </p:cNvSpPr>
          <p:nvPr/>
        </p:nvSpPr>
        <p:spPr bwMode="auto">
          <a:xfrm>
            <a:off x="4895850" y="2786064"/>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Rectangle 3"/>
          <p:cNvSpPr txBox="1">
            <a:spLocks noChangeArrowheads="1"/>
          </p:cNvSpPr>
          <p:nvPr/>
        </p:nvSpPr>
        <p:spPr>
          <a:xfrm>
            <a:off x="321824" y="2524128"/>
            <a:ext cx="5389366" cy="3792641"/>
          </a:xfrm>
          <a:prstGeom prst="rect">
            <a:avLst/>
          </a:prstGeom>
          <a:noFill/>
        </p:spPr>
        <p:txBody>
          <a:bodyPr vert="horz" wrap="square" lIns="0" tIns="0" rIns="0" bIns="0" rtlCol="0">
            <a:sp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lnSpc>
                <a:spcPct val="110000"/>
              </a:lnSpc>
              <a:spcBef>
                <a:spcPts val="1200"/>
              </a:spcBef>
              <a:spcAft>
                <a:spcPts val="1200"/>
              </a:spcAft>
              <a:buFont typeface="Arial" panose="020B0604020202020204" pitchFamily="34" charset="0"/>
              <a:buNone/>
            </a:pP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endPar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spcBef>
                <a:spcPts val="600"/>
              </a:spcBef>
              <a:buFont typeface="Wingdings" panose="05000000000000000000" pitchFamily="2" charset="2"/>
              <a:buChar char="l"/>
            </a:pPr>
            <a:r>
              <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按包容要求给孔、轴尺寸公差后，若对形状精度有更高的要求，还可以进一步给出形状公差值，但</a:t>
            </a:r>
            <a:r>
              <a:rPr lang="zh-CN" altLang="en-US" sz="28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形状公差值必须小于给出的尺寸公差值。</a:t>
            </a:r>
            <a:endParaRPr lang="zh-CN" altLang="en-US" sz="28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标题 1"/>
          <p:cNvSpPr txBox="1"/>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§5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公差原则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body" idx="1"/>
          </p:nvPr>
        </p:nvSpPr>
        <p:spPr>
          <a:xfrm>
            <a:off x="0" y="1006362"/>
            <a:ext cx="5177472" cy="437043"/>
          </a:xfrm>
          <a:noFill/>
        </p:spPr>
        <p:txBody>
          <a:bodyPr wrap="square">
            <a:spAutoFit/>
          </a:bodyPr>
          <a:lstStyle/>
          <a:p>
            <a:pPr>
              <a:lnSpc>
                <a:spcPct val="80000"/>
              </a:lnSpc>
              <a:spcBef>
                <a:spcPts val="1200"/>
              </a:spcBef>
              <a:spcAft>
                <a:spcPts val="1200"/>
              </a:spcAft>
              <a:buNone/>
            </a:pPr>
            <a:r>
              <a:rPr lang="zh-CN" altLang="en-US" sz="28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例</a:t>
            </a:r>
            <a:r>
              <a:rPr lang="en-US" altLang="zh-CN" sz="28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 </a:t>
            </a:r>
            <a:endParaRPr lang="zh-CN" altLang="en-US" sz="12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Rectangle 3"/>
          <p:cNvSpPr txBox="1">
            <a:spLocks noChangeArrowheads="1"/>
          </p:cNvSpPr>
          <p:nvPr/>
        </p:nvSpPr>
        <p:spPr>
          <a:xfrm>
            <a:off x="623996" y="1006362"/>
            <a:ext cx="11406362" cy="3731278"/>
          </a:xfrm>
          <a:prstGeom prst="rect">
            <a:avLst/>
          </a:prstGeom>
          <a:noFill/>
        </p:spPr>
        <p:txBody>
          <a:bodyPr vert="horz" wrap="square" lIns="91440" tIns="45720" rIns="91440" bIns="45720" rtlCol="0">
            <a:sp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a:lnSpc>
                <a:spcPct val="150000"/>
              </a:lnSpc>
              <a:spcBef>
                <a:spcPts val="0"/>
              </a:spcBef>
              <a:buNone/>
            </a:pPr>
            <a:r>
              <a:rPr lang="en-US" altLang="zh-CN"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(1) </a:t>
            </a:r>
            <a:r>
              <a:rPr lang="zh-CN" altLang="en-US"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实际孔的体外作用尺寸</a:t>
            </a:r>
            <a:r>
              <a:rPr lang="zh-CN" altLang="en-US" sz="20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不能超越最大实体边界</a:t>
            </a:r>
            <a:r>
              <a:rPr lang="zh-CN" altLang="en-US"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（直径为</a:t>
            </a:r>
            <a:r>
              <a:rPr lang="en-US" altLang="zh-CN"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Ø35mm</a:t>
            </a:r>
            <a:r>
              <a:rPr lang="zh-CN" altLang="en-US"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）。当孔的局部实际尺寸处处为最大实体尺寸</a:t>
            </a:r>
            <a:r>
              <a:rPr lang="en-US" altLang="zh-CN"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Ø35mm</a:t>
            </a:r>
            <a:r>
              <a:rPr lang="zh-CN" altLang="en-US"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时，不允许轴线有直线度误差，如图</a:t>
            </a:r>
            <a:r>
              <a:rPr lang="en-US" altLang="zh-CN"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b</a:t>
            </a:r>
            <a:r>
              <a:rPr lang="zh-CN" altLang="en-US"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所示。</a:t>
            </a:r>
            <a:endParaRPr lang="en-US" altLang="zh-CN"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marL="0">
              <a:lnSpc>
                <a:spcPct val="150000"/>
              </a:lnSpc>
              <a:spcBef>
                <a:spcPts val="0"/>
              </a:spcBef>
              <a:buNone/>
            </a:pPr>
            <a:r>
              <a:rPr lang="en-US" altLang="zh-CN"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当孔的实际尺寸偏离最大实体尺寸时，才允许轴线有直线度误差。例如，当孔的局部实际尺寸处处为</a:t>
            </a:r>
            <a:r>
              <a:rPr lang="en-US" altLang="zh-CN"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Ø35.015mm</a:t>
            </a:r>
            <a:r>
              <a:rPr lang="zh-CN" altLang="en-US"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时，轴线直线度误差的最大允许值为：</a:t>
            </a:r>
            <a:r>
              <a:rPr lang="en-US" altLang="zh-CN"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Ø35.015-Ø35=Ø0.015(mm)</a:t>
            </a:r>
            <a:r>
              <a:rPr lang="zh-CN" altLang="en-US"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；当孔的局部实际尺寸处处为最小实体尺寸</a:t>
            </a:r>
            <a:r>
              <a:rPr lang="en-US" altLang="zh-CN"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Ø35.025mm</a:t>
            </a:r>
            <a:r>
              <a:rPr lang="zh-CN" altLang="en-US"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时，轴线直线度误差的最大允许值为</a:t>
            </a:r>
            <a:r>
              <a:rPr lang="en-US" altLang="zh-CN"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Ø0.025mm(</a:t>
            </a:r>
            <a:r>
              <a:rPr lang="zh-CN" altLang="en-US"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尺寸公差值</a:t>
            </a:r>
            <a:r>
              <a:rPr lang="en-US" altLang="zh-CN"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，如图</a:t>
            </a:r>
            <a:r>
              <a:rPr lang="en-US" altLang="zh-CN"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c</a:t>
            </a:r>
            <a:r>
              <a:rPr lang="zh-CN" altLang="en-US"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所示。</a:t>
            </a:r>
            <a:endParaRPr lang="zh-CN" altLang="en-US"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marL="0">
              <a:lnSpc>
                <a:spcPct val="150000"/>
              </a:lnSpc>
              <a:spcBef>
                <a:spcPts val="0"/>
              </a:spcBef>
              <a:buNone/>
            </a:pPr>
            <a:r>
              <a:rPr lang="en-US" altLang="zh-CN"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孔的局部实际尺寸</a:t>
            </a:r>
            <a:r>
              <a:rPr lang="zh-CN" altLang="en-US" sz="20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不能大于最小实体尺寸</a:t>
            </a:r>
            <a:r>
              <a:rPr lang="en-US" altLang="zh-CN"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Ø35.025mm</a:t>
            </a:r>
            <a:r>
              <a:rPr lang="zh-CN" altLang="en-US"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marL="0">
              <a:lnSpc>
                <a:spcPct val="150000"/>
              </a:lnSpc>
              <a:spcBef>
                <a:spcPts val="0"/>
              </a:spcBef>
              <a:buFont typeface="Arial" panose="020B0604020202020204" pitchFamily="34" charset="0"/>
              <a:buNone/>
            </a:pPr>
            <a:r>
              <a:rPr lang="en-US" altLang="zh-CN"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endParaRPr lang="zh-CN" altLang="en-US" sz="11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6" name="对象 5"/>
          <p:cNvGraphicFramePr>
            <a:graphicFrameLocks noChangeAspect="1"/>
          </p:cNvGraphicFramePr>
          <p:nvPr/>
        </p:nvGraphicFramePr>
        <p:xfrm>
          <a:off x="-1" y="4492559"/>
          <a:ext cx="12050571" cy="2312953"/>
        </p:xfrm>
        <a:graphic>
          <a:graphicData uri="http://schemas.openxmlformats.org/presentationml/2006/ole"/>
        </a:graphic>
      </p:graphicFrame>
      <p:sp>
        <p:nvSpPr>
          <p:cNvPr id="9" name="标题 1"/>
          <p:cNvSpPr txBox="1"/>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§5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公差原则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type="body" idx="1"/>
          </p:nvPr>
        </p:nvSpPr>
        <p:spPr>
          <a:xfrm>
            <a:off x="365760" y="1104197"/>
            <a:ext cx="5227320" cy="5619102"/>
          </a:xfrm>
          <a:noFill/>
        </p:spPr>
        <p:txBody>
          <a:bodyPr wrap="square">
            <a:spAutoFit/>
          </a:bodyPr>
          <a:lstStyle/>
          <a:p>
            <a:pPr eaLnBrk="1" hangingPunct="1">
              <a:lnSpc>
                <a:spcPct val="90000"/>
              </a:lnSpc>
              <a:buNone/>
            </a:pPr>
            <a:r>
              <a:rPr lang="zh-CN" altLang="en-US"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 四、最大实体要求</a:t>
            </a:r>
            <a:endParaRPr lang="en-US" altLang="zh-CN"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lgn="just">
              <a:lnSpc>
                <a:spcPct val="150000"/>
              </a:lnSpc>
              <a:spcBef>
                <a:spcPts val="600"/>
              </a:spcBef>
              <a:buNone/>
            </a:pPr>
            <a:r>
              <a:rPr lang="en-US" altLang="zh-CN"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1. </a:t>
            </a:r>
            <a:r>
              <a:rPr lang="zh-CN" altLang="en-US"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含义及标注方法</a:t>
            </a:r>
            <a:endParaRPr lang="en-US" altLang="zh-CN"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endParaRPr>
          </a:p>
          <a:p>
            <a:pPr marL="360045" algn="just">
              <a:lnSpc>
                <a:spcPct val="150000"/>
              </a:lnSpc>
              <a:spcBef>
                <a:spcPts val="1200"/>
              </a:spcBef>
              <a:buFont typeface="Wingdings" panose="05000000000000000000" pitchFamily="2" charset="2"/>
              <a:buChar char="l"/>
            </a:pP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最大实体要求</a:t>
            </a:r>
            <a:r>
              <a:rPr lang="en-US" altLang="zh-CN"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(maximum material requirement, MMR)</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是一种相关要求。它用</a:t>
            </a: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最大实体实效边界</a:t>
            </a:r>
            <a:r>
              <a:rPr lang="en-US" altLang="zh-CN"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MMVB</a:t>
            </a: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来控制实际要素的轮廓</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，既可用于被测要素（包括单一要素和关联要素），又可用于基准中心要素。 </a:t>
            </a:r>
            <a:endParaRPr lang="zh-CN" altLang="en-US" sz="1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23268" y="1842402"/>
            <a:ext cx="6368732" cy="4918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p:cNvSpPr txBox="1"/>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§5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公差原则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a:xfrm>
            <a:off x="435756" y="1264920"/>
            <a:ext cx="11320487" cy="5241537"/>
          </a:xfrm>
        </p:spPr>
        <p:txBody>
          <a:bodyPr>
            <a:normAutofit/>
          </a:bodyPr>
          <a:lstStyle/>
          <a:p>
            <a:pPr>
              <a:lnSpc>
                <a:spcPct val="150000"/>
              </a:lnSpc>
              <a:buFont typeface="Wingdings" panose="05000000000000000000" pitchFamily="2" charset="2"/>
              <a:buChar char="l"/>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最大实体要求应用于被测要素时，应在几何公差框格中的公差值后面标注符号Ⓜ。</a:t>
            </a:r>
            <a:r>
              <a:rPr lang="zh-CN" altLang="en-US" sz="24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图样上标注的几何公差值是被测要素处于最大实体状态时给出的公差值。</a:t>
            </a:r>
            <a:endParaRPr lang="zh-CN" altLang="en-US" sz="24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buFont typeface="Wingdings" panose="05000000000000000000" pitchFamily="2" charset="2"/>
              <a:buChar char="l"/>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最大实体要求应用于被测要素时，被测要素的实际轮廓应遵守最大实体实效边界。具体要求为：体外作用尺寸不得超越最大实体实效尺寸，局部实际尺寸不得超出尺寸公差带所规定的最大极限尺寸和最小极限尺寸的范围。</a:t>
            </a:r>
            <a:endPar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150000"/>
              </a:lnSpc>
              <a:buFont typeface="Wingdings" panose="05000000000000000000" pitchFamily="2" charset="2"/>
              <a:buNone/>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对于轴             </a:t>
            </a:r>
            <a:r>
              <a:rPr lang="en-US" altLang="zh-CN" sz="2400" b="1" i="1" dirty="0" err="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d</a:t>
            </a:r>
            <a:r>
              <a:rPr lang="en-US" altLang="zh-CN" sz="2400" b="1" baseline="-25000" dirty="0" err="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fe</a:t>
            </a:r>
            <a:r>
              <a:rPr lang="en-US" altLang="zh-CN" sz="2400" b="1" baseline="-25000"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 </a:t>
            </a:r>
            <a:r>
              <a:rPr lang="en-US" altLang="zh-CN" sz="2400" b="1" i="1" dirty="0" err="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d</a:t>
            </a:r>
            <a:r>
              <a:rPr lang="en-US" altLang="zh-CN" sz="2400" b="1" baseline="-25000" dirty="0" err="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MV</a:t>
            </a:r>
            <a:r>
              <a:rPr lang="en-US" altLang="zh-CN" sz="2400" b="1" baseline="-250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且 </a:t>
            </a:r>
            <a:r>
              <a:rPr lang="en-US" altLang="zh-CN" sz="2400" b="1" i="1" dirty="0" err="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d</a:t>
            </a:r>
            <a:r>
              <a:rPr lang="en-US" altLang="zh-CN" sz="2400" b="1" baseline="-25000" dirty="0" err="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max</a:t>
            </a:r>
            <a:r>
              <a:rPr lang="en-US" altLang="zh-CN" sz="2400" b="1" baseline="-25000"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 </a:t>
            </a:r>
            <a:r>
              <a:rPr lang="en-US" altLang="zh-CN" sz="2400" b="1" i="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d</a:t>
            </a:r>
            <a:r>
              <a:rPr lang="en-US" altLang="zh-CN" sz="2400" b="1" baseline="-250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a:t>
            </a:r>
            <a:r>
              <a:rPr lang="en-US" altLang="zh-CN" sz="2400" b="1" baseline="-25000"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 </a:t>
            </a:r>
            <a:r>
              <a:rPr lang="en-US" altLang="zh-CN" sz="2400" b="1" i="1" dirty="0" err="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d</a:t>
            </a:r>
            <a:r>
              <a:rPr lang="en-US" altLang="zh-CN" sz="2400" b="1" baseline="-25000" dirty="0" err="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min</a:t>
            </a:r>
            <a:endParaRPr lang="en-US" altLang="zh-CN" sz="2400" b="1" baseline="-250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150000"/>
              </a:lnSpc>
              <a:buFont typeface="Wingdings" panose="05000000000000000000" pitchFamily="2" charset="2"/>
              <a:buNone/>
            </a:pPr>
            <a:r>
              <a:rPr lang="zh-CN" altLang="en-US" sz="24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         对于孔            </a:t>
            </a:r>
            <a:r>
              <a:rPr lang="en-US" altLang="zh-CN" sz="2400" b="1" i="1" dirty="0" err="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D</a:t>
            </a:r>
            <a:r>
              <a:rPr lang="en-US" altLang="zh-CN" sz="2400" b="1" baseline="-25000" dirty="0" err="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fe</a:t>
            </a:r>
            <a:r>
              <a:rPr lang="en-US" altLang="zh-CN" sz="2400" b="1" baseline="-25000"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 </a:t>
            </a:r>
            <a:r>
              <a:rPr lang="en-US" altLang="zh-CN" sz="2400" b="1" i="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D</a:t>
            </a:r>
            <a:r>
              <a:rPr lang="en-US" altLang="zh-CN" sz="2400" b="1" baseline="-250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MV</a:t>
            </a:r>
            <a:r>
              <a:rPr lang="en-US" altLang="zh-CN" sz="2400" b="1" baseline="-25000"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4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且 </a:t>
            </a:r>
            <a:r>
              <a:rPr lang="en-US" altLang="zh-CN" sz="2400" b="1" i="1" dirty="0" err="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D</a:t>
            </a:r>
            <a:r>
              <a:rPr lang="en-US" altLang="zh-CN" sz="2400" b="1" baseline="-25000" dirty="0" err="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max</a:t>
            </a:r>
            <a:r>
              <a:rPr lang="en-US" altLang="zh-CN" sz="24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 </a:t>
            </a:r>
            <a:r>
              <a:rPr lang="en-US" altLang="zh-CN" sz="2400" b="1" baseline="-25000"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 </a:t>
            </a:r>
            <a:r>
              <a:rPr lang="en-US" altLang="zh-CN" sz="2400" b="1" i="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D</a:t>
            </a:r>
            <a:r>
              <a:rPr lang="en-US" altLang="zh-CN" sz="2400" b="1" baseline="-250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a:t>
            </a:r>
            <a:r>
              <a:rPr lang="en-US" altLang="zh-CN" sz="2400" b="1" baseline="-25000"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 ≥ </a:t>
            </a:r>
            <a:r>
              <a:rPr lang="en-US" altLang="zh-CN" sz="2400" b="1" i="1" dirty="0" err="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D</a:t>
            </a:r>
            <a:r>
              <a:rPr lang="en-US" altLang="zh-CN" sz="2400" b="1" baseline="-25000" dirty="0" err="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min</a:t>
            </a:r>
            <a:endParaRPr lang="en-US" altLang="zh-CN" sz="2400" b="1" baseline="-250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150000"/>
              </a:lnSpc>
              <a:spcBef>
                <a:spcPts val="1200"/>
              </a:spcBef>
              <a:buFont typeface="Wingdings" panose="05000000000000000000" pitchFamily="2" charset="2"/>
              <a:buChar char="l"/>
            </a:pPr>
            <a:r>
              <a:rPr lang="zh-CN" altLang="en-US" sz="32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允许尺寸公差补偿几何公差</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标题 1"/>
          <p:cNvSpPr txBox="1"/>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§5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公差原则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8"/>
          <p:cNvSpPr>
            <a:spLocks noGrp="1" noChangeArrowheads="1"/>
          </p:cNvSpPr>
          <p:nvPr>
            <p:ph type="body" idx="1"/>
          </p:nvPr>
        </p:nvSpPr>
        <p:spPr>
          <a:xfrm>
            <a:off x="862206" y="3747307"/>
            <a:ext cx="2449004" cy="424732"/>
          </a:xfrm>
          <a:noFill/>
        </p:spPr>
        <p:txBody>
          <a:bodyPr wrap="square">
            <a:spAutoFit/>
          </a:bodyPr>
          <a:lstStyle/>
          <a:p>
            <a:pPr eaLnBrk="1" hangingPunct="1">
              <a:lnSpc>
                <a:spcPct val="90000"/>
              </a:lnSpc>
              <a:buFont typeface="Wingdings" panose="05000000000000000000" pitchFamily="2" charset="2"/>
              <a:buNone/>
            </a:pP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单一要素示例</a:t>
            </a:r>
            <a:endParaRPr lang="en-US" altLang="zh-CN" sz="2800" b="1"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2531" name="Picture 1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92526" y="1609020"/>
            <a:ext cx="6553200" cy="512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p:cNvSpPr txBox="1">
            <a:spLocks noChangeArrowheads="1"/>
          </p:cNvSpPr>
          <p:nvPr/>
        </p:nvSpPr>
        <p:spPr>
          <a:xfrm>
            <a:off x="141428" y="1104736"/>
            <a:ext cx="9109252" cy="486287"/>
          </a:xfrm>
          <a:prstGeom prst="rect">
            <a:avLst/>
          </a:prstGeom>
          <a:noFill/>
        </p:spPr>
        <p:txBody>
          <a:bodyPr vert="horz" wrap="square" lIns="91440" tIns="45720" rIns="91440" bIns="45720" rtlCol="0">
            <a:sp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lnSpc>
                <a:spcPct val="80000"/>
              </a:lnSpc>
              <a:spcBef>
                <a:spcPts val="1200"/>
              </a:spcBef>
              <a:spcAft>
                <a:spcPts val="1200"/>
              </a:spcAft>
              <a:buNone/>
            </a:pPr>
            <a:r>
              <a:rPr lang="en-US" altLang="zh-CN" sz="28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被测要素按最大实体要求标注的图样解释</a:t>
            </a:r>
            <a:endParaRPr lang="zh-CN" altLang="en-US"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标题 1"/>
          <p:cNvSpPr txBox="1"/>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§5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公差原则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Grp="1" noChangeArrowheads="1"/>
          </p:cNvSpPr>
          <p:nvPr>
            <p:ph type="body" idx="1"/>
          </p:nvPr>
        </p:nvSpPr>
        <p:spPr>
          <a:xfrm>
            <a:off x="543154" y="3703330"/>
            <a:ext cx="8305800" cy="748666"/>
          </a:xfrm>
          <a:noFill/>
        </p:spPr>
        <p:txBody>
          <a:bodyPr>
            <a:spAutoFit/>
          </a:bodyPr>
          <a:lstStyle/>
          <a:p>
            <a:pPr marL="533400" indent="-533400">
              <a:buNone/>
            </a:pPr>
            <a:r>
              <a:rPr lang="en-US" altLang="zh-CN" b="1" dirty="0">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关联要素示例</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 </a:t>
            </a:r>
            <a:endParaRPr lang="en-US" altLang="zh-CN" sz="18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555" name="Rectangle 4"/>
          <p:cNvSpPr>
            <a:spLocks noChangeArrowheads="1"/>
          </p:cNvSpPr>
          <p:nvPr/>
        </p:nvSpPr>
        <p:spPr bwMode="auto">
          <a:xfrm>
            <a:off x="2279650" y="4221164"/>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3556" name="Picture 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010660" y="1640492"/>
            <a:ext cx="5390113" cy="5217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p:cNvSpPr txBox="1">
            <a:spLocks noChangeArrowheads="1"/>
          </p:cNvSpPr>
          <p:nvPr/>
        </p:nvSpPr>
        <p:spPr>
          <a:xfrm>
            <a:off x="141428" y="1104736"/>
            <a:ext cx="9109252" cy="486287"/>
          </a:xfrm>
          <a:prstGeom prst="rect">
            <a:avLst/>
          </a:prstGeom>
          <a:noFill/>
        </p:spPr>
        <p:txBody>
          <a:bodyPr vert="horz" wrap="square" lIns="91440" tIns="45720" rIns="91440" bIns="45720" rtlCol="0">
            <a:sp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lnSpc>
                <a:spcPct val="80000"/>
              </a:lnSpc>
              <a:spcBef>
                <a:spcPts val="1200"/>
              </a:spcBef>
              <a:spcAft>
                <a:spcPts val="1200"/>
              </a:spcAft>
              <a:buNone/>
            </a:pPr>
            <a:r>
              <a:rPr lang="en-US" altLang="zh-CN" sz="28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被测要素按最大实体要求标注的图样解释</a:t>
            </a:r>
            <a:endParaRPr lang="zh-CN" altLang="en-US"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标题 1"/>
          <p:cNvSpPr txBox="1"/>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§5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公差原则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Grp="1" noChangeArrowheads="1"/>
          </p:cNvSpPr>
          <p:nvPr>
            <p:ph type="body" idx="1"/>
          </p:nvPr>
        </p:nvSpPr>
        <p:spPr>
          <a:xfrm>
            <a:off x="182880" y="836614"/>
            <a:ext cx="12009120" cy="5380037"/>
          </a:xfrm>
        </p:spPr>
        <p:txBody>
          <a:bodyPr/>
          <a:lstStyle/>
          <a:p>
            <a:pPr eaLnBrk="1" hangingPunct="1">
              <a:buFont typeface="Wingdings" panose="05000000000000000000" pitchFamily="2" charset="2"/>
              <a:buNone/>
            </a:pPr>
            <a:r>
              <a:rPr lang="en-US" altLang="zh-CN"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8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3.</a:t>
            </a:r>
            <a:r>
              <a:rPr lang="en-US" altLang="zh-CN"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8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最大实体要求应用于被测要素而标注的几何公差值为零</a:t>
            </a:r>
            <a:endParaRPr lang="zh-CN" altLang="en-US" sz="28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150000"/>
              </a:lnSpc>
              <a:buFont typeface="Wingdings" panose="05000000000000000000" pitchFamily="2" charset="2"/>
              <a:buNone/>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可以给出被测要素处于最大实体状态下的几何公差值为零，用“</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0 M ”</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的形式注出。在这种情况下，被测要素的</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MMVB</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边界就是</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MMB</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边界，这时边界尺寸等于</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MMS</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。达到包容要求的效果。</a:t>
            </a:r>
            <a:endPar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buFont typeface="Wingdings" panose="05000000000000000000" pitchFamily="2" charset="2"/>
              <a:buNone/>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endPar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buFont typeface="Wingdings" panose="05000000000000000000" pitchFamily="2" charset="2"/>
              <a:buNone/>
            </a:pPr>
            <a:endParaRPr lang="zh-CN" altLang="en-US"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buFont typeface="Wingdings" panose="05000000000000000000" pitchFamily="2" charset="2"/>
              <a:buNone/>
            </a:pPr>
            <a:endParaRPr lang="en-US" altLang="zh-CN"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579" name="Oval 4"/>
          <p:cNvSpPr>
            <a:spLocks noChangeAspect="1" noChangeArrowheads="1"/>
          </p:cNvSpPr>
          <p:nvPr/>
        </p:nvSpPr>
        <p:spPr bwMode="auto">
          <a:xfrm>
            <a:off x="9603054" y="1702188"/>
            <a:ext cx="371475" cy="369887"/>
          </a:xfrm>
          <a:prstGeom prst="ellipse">
            <a:avLst/>
          </a:prstGeom>
          <a:noFill/>
          <a:ln w="38100">
            <a:solidFill>
              <a:srgbClr val="0B020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5"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58032" y="3307965"/>
            <a:ext cx="10377007" cy="3427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p:cNvSpPr txBox="1"/>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§5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公差原则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7"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88099" y="935673"/>
            <a:ext cx="9079547" cy="5690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标题 1"/>
          <p:cNvSpPr txBox="1"/>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§5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公差原则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9699"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03208" y="970055"/>
            <a:ext cx="9466869" cy="576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p:cNvSpPr txBox="1"/>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t> </a:t>
            </a:r>
            <a:r>
              <a:rPr lang="en-US" altLang="zh-CN" kern="0" dirty="0"/>
              <a:t>§5  </a:t>
            </a:r>
            <a:r>
              <a:rPr lang="zh-CN" altLang="en-US" kern="0" dirty="0"/>
              <a:t>公差原则</a:t>
            </a:r>
            <a:endParaRPr lang="zh-CN" altLang="en-US" kern="0" dirty="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3"/>
          <p:cNvSpPr>
            <a:spLocks noGrp="1" noChangeArrowheads="1"/>
          </p:cNvSpPr>
          <p:nvPr>
            <p:ph type="body" idx="1"/>
          </p:nvPr>
        </p:nvSpPr>
        <p:spPr>
          <a:xfrm>
            <a:off x="426720" y="981076"/>
            <a:ext cx="6842760" cy="5235575"/>
          </a:xfrm>
        </p:spPr>
        <p:txBody>
          <a:bodyPr/>
          <a:lstStyle/>
          <a:p>
            <a:pPr eaLnBrk="1" hangingPunct="1">
              <a:buFont typeface="Wingdings" panose="05000000000000000000" pitchFamily="2" charset="2"/>
              <a:buNone/>
            </a:pPr>
            <a:r>
              <a:rPr lang="en-US" altLang="zh-CN" sz="36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8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5.  </a:t>
            </a:r>
            <a:r>
              <a:rPr lang="zh-CN" altLang="en-US" sz="28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最大实体要求的主要应用范围</a:t>
            </a:r>
            <a:endParaRPr lang="zh-CN" altLang="en-US" sz="28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150000"/>
              </a:lnSpc>
              <a:spcBef>
                <a:spcPts val="1800"/>
              </a:spcBef>
              <a:buFont typeface="Wingdings" panose="05000000000000000000" pitchFamily="2" charset="2"/>
              <a:buNone/>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只要求装配互换的要素，通常采用最大实体要求。</a:t>
            </a:r>
            <a:endParaRPr lang="en-US" altLang="zh-CN"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5"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90066" y="2333696"/>
            <a:ext cx="5887406" cy="4488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p:cNvSpPr txBox="1"/>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§5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公差原则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Rectangle 3"/>
          <p:cNvSpPr txBox="1">
            <a:spLocks noChangeArrowheads="1"/>
          </p:cNvSpPr>
          <p:nvPr/>
        </p:nvSpPr>
        <p:spPr>
          <a:xfrm>
            <a:off x="791308" y="2868365"/>
            <a:ext cx="4754880" cy="3008559"/>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lnSpc>
                <a:spcPct val="150000"/>
              </a:lnSpc>
              <a:buFont typeface="Wingdings" panose="05000000000000000000" pitchFamily="2" charset="2"/>
              <a:buNone/>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例如：用螺栓或螺钉连接的盘形零件上圆周布置的通孔的位置度公差广泛采用最大实体要求，以充分利用图样上给出的通孔的尺寸公差。</a:t>
            </a:r>
            <a:endPar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a:buFont typeface="Wingdings" panose="05000000000000000000" pitchFamily="2" charset="2"/>
              <a:buNone/>
            </a:pPr>
            <a:endParaRPr lang="zh-CN" altLang="en-US"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a:buFont typeface="Wingdings" panose="05000000000000000000" pitchFamily="2" charset="2"/>
              <a:buNone/>
            </a:pPr>
            <a:endParaRPr lang="zh-CN" altLang="en-US"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a:buFont typeface="Wingdings" panose="05000000000000000000" pitchFamily="2" charset="2"/>
              <a:buNone/>
            </a:pPr>
            <a:endParaRPr lang="en-US" altLang="zh-CN"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1" noChangeArrowheads="1"/>
          </p:cNvSpPr>
          <p:nvPr>
            <p:ph type="body" idx="1"/>
          </p:nvPr>
        </p:nvSpPr>
        <p:spPr>
          <a:xfrm>
            <a:off x="419100" y="707072"/>
            <a:ext cx="11428302" cy="3128328"/>
          </a:xfrm>
        </p:spPr>
        <p:txBody>
          <a:bodyPr>
            <a:normAutofit/>
          </a:bodyPr>
          <a:lstStyle/>
          <a:p>
            <a:pPr algn="just">
              <a:lnSpc>
                <a:spcPct val="200000"/>
              </a:lnSpc>
              <a:buNone/>
            </a:pPr>
            <a:r>
              <a:rPr lang="en-US" altLang="zh-CN"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2. </a:t>
            </a:r>
            <a:r>
              <a:rPr lang="zh-CN" altLang="en-US"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按存在状态分类</a:t>
            </a:r>
            <a:endParaRPr lang="zh-CN" altLang="en-US"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endParaRPr>
          </a:p>
          <a:p>
            <a:pPr marL="447675" algn="just">
              <a:lnSpc>
                <a:spcPct val="150000"/>
              </a:lnSpc>
              <a:spcBef>
                <a:spcPts val="0"/>
              </a:spcBef>
              <a:buFont typeface="Wingdings" panose="05000000000000000000" pitchFamily="2" charset="2"/>
              <a:buChar char="n"/>
            </a:pPr>
            <a:r>
              <a:rPr lang="zh-CN" altLang="en-US" sz="28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实际要素</a:t>
            </a:r>
            <a:r>
              <a:rPr lang="en-US" altLang="zh-CN" sz="28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8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非理想要素：</a:t>
            </a:r>
            <a:r>
              <a:rPr lang="zh-CN" altLang="en-US" sz="24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零件上实际存在的要素，其特征是由加工形成，有一定的误差。在测量和评定几何误差时，以由有限测点组成的测得要素（亦称导出要素）代替实际要素。</a:t>
            </a:r>
            <a:endParaRPr lang="zh-CN" altLang="en-US" sz="24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buFont typeface="Wingdings" panose="05000000000000000000" pitchFamily="2" charset="2"/>
              <a:buNone/>
            </a:pPr>
            <a:endParaRPr lang="en-US" altLang="zh-CN"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标题 1"/>
          <p:cNvSpPr txBox="1"/>
          <p:nvPr/>
        </p:nvSpPr>
        <p:spPr bwMode="auto">
          <a:xfrm>
            <a:off x="684628" y="103364"/>
            <a:ext cx="848093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§1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零件几何要素和几何公差的特征项目</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93998" y="3099730"/>
            <a:ext cx="10121900" cy="382860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body" idx="1"/>
          </p:nvPr>
        </p:nvSpPr>
        <p:spPr>
          <a:xfrm>
            <a:off x="2590800" y="908051"/>
            <a:ext cx="7772400" cy="5649913"/>
          </a:xfrm>
          <a:noFill/>
        </p:spPr>
        <p:txBody>
          <a:bodyPr>
            <a:spAutoFit/>
          </a:bodyPr>
          <a:lstStyle/>
          <a:p>
            <a:pPr eaLnBrk="1" hangingPunct="1">
              <a:buFont typeface="Wingdings" panose="05000000000000000000" pitchFamily="2" charset="2"/>
              <a:buNone/>
            </a:pPr>
            <a:endParaRPr lang="en-US" altLang="zh-CN" sz="1800" b="1">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buFont typeface="Wingdings" panose="05000000000000000000" pitchFamily="2" charset="2"/>
              <a:buNone/>
            </a:pPr>
            <a:endParaRPr lang="en-US" altLang="zh-CN" sz="1800" b="1">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buFont typeface="Wingdings" panose="05000000000000000000" pitchFamily="2" charset="2"/>
              <a:buNone/>
            </a:pPr>
            <a:endParaRPr lang="en-US" altLang="zh-CN" sz="1800" b="1">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buFont typeface="Wingdings" panose="05000000000000000000" pitchFamily="2" charset="2"/>
              <a:buNone/>
            </a:pPr>
            <a:endParaRPr lang="en-US" altLang="zh-CN" sz="1800" b="1">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buFont typeface="Wingdings" panose="05000000000000000000" pitchFamily="2" charset="2"/>
              <a:buNone/>
            </a:pPr>
            <a:r>
              <a:rPr lang="en-US" altLang="zh-CN" sz="1800" b="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endParaRPr lang="en-US" altLang="zh-CN" sz="1800" b="1">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buFont typeface="Wingdings" panose="05000000000000000000" pitchFamily="2" charset="2"/>
              <a:buNone/>
            </a:pPr>
            <a:endParaRPr lang="en-US" altLang="zh-CN" sz="1800" b="1">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buFont typeface="Wingdings" panose="05000000000000000000" pitchFamily="2" charset="2"/>
              <a:buNone/>
            </a:pPr>
            <a:endParaRPr lang="en-US" altLang="zh-CN" sz="1800" b="1">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buFont typeface="Wingdings" panose="05000000000000000000" pitchFamily="2" charset="2"/>
              <a:buNone/>
            </a:pPr>
            <a:endParaRPr lang="en-US" altLang="zh-CN" sz="1800" b="1">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buFont typeface="Wingdings" panose="05000000000000000000" pitchFamily="2" charset="2"/>
              <a:buNone/>
            </a:pPr>
            <a:endParaRPr lang="en-US" altLang="zh-CN" sz="1800" b="1">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buFont typeface="Wingdings" panose="05000000000000000000" pitchFamily="2" charset="2"/>
              <a:buNone/>
            </a:pPr>
            <a:endParaRPr lang="en-US" altLang="zh-CN" sz="1800" b="1">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buFont typeface="Wingdings" panose="05000000000000000000" pitchFamily="2" charset="2"/>
              <a:buNone/>
            </a:pPr>
            <a:endParaRPr lang="en-US" altLang="zh-CN" sz="1800" b="1">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buFont typeface="Wingdings" panose="05000000000000000000" pitchFamily="2" charset="2"/>
              <a:buNone/>
            </a:pPr>
            <a:endParaRPr lang="en-US" altLang="zh-CN" sz="1800" b="1">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buFont typeface="Wingdings" panose="05000000000000000000" pitchFamily="2" charset="2"/>
              <a:buNone/>
            </a:pPr>
            <a:endParaRPr lang="en-US" altLang="zh-CN" sz="1800" b="1">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buFont typeface="Wingdings" panose="05000000000000000000" pitchFamily="2" charset="2"/>
              <a:buNone/>
            </a:pPr>
            <a:endParaRPr lang="en-US" altLang="zh-CN" sz="1800" b="1">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buFont typeface="Wingdings" panose="05000000000000000000" pitchFamily="2" charset="2"/>
              <a:buNone/>
            </a:pPr>
            <a:endParaRPr lang="en-US" altLang="zh-CN" sz="1800" b="1">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buFont typeface="Wingdings" panose="05000000000000000000" pitchFamily="2" charset="2"/>
              <a:buNone/>
            </a:pPr>
            <a:endParaRPr lang="en-US" altLang="zh-CN" sz="1800" b="1">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buFont typeface="Wingdings" panose="05000000000000000000" pitchFamily="2" charset="2"/>
              <a:buNone/>
            </a:pPr>
            <a:r>
              <a:rPr lang="en-US" altLang="zh-CN" sz="1800" b="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800" b="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图</a:t>
            </a:r>
            <a:r>
              <a:rPr lang="en-US" altLang="zh-CN" sz="1800" b="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5-53</a:t>
            </a:r>
            <a:endParaRPr lang="en-US" altLang="zh-CN" sz="1800" b="1">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2771"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46934" y="1127125"/>
            <a:ext cx="6119812" cy="573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txBox="1">
            <a:spLocks noChangeArrowheads="1"/>
          </p:cNvSpPr>
          <p:nvPr/>
        </p:nvSpPr>
        <p:spPr>
          <a:xfrm>
            <a:off x="365760" y="1472407"/>
            <a:ext cx="5120640" cy="52355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lnSpc>
                <a:spcPct val="150000"/>
              </a:lnSpc>
              <a:buFont typeface="Wingdings" panose="05000000000000000000" pitchFamily="2" charset="2"/>
              <a:buNone/>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0 M  ”</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的应用，对于单一要素可以获得包容要求的效果</a:t>
            </a:r>
            <a:r>
              <a:rPr lang="zh-CN" altLang="en-US" sz="2800" b="1"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对于关联要素可以在获得包容要求效果的同时，保证方向、位置精度。</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endParaRPr lang="zh-CN" altLang="en-US"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a:buFont typeface="Wingdings" panose="05000000000000000000" pitchFamily="2" charset="2"/>
              <a:buNone/>
            </a:pPr>
            <a:endParaRPr lang="zh-CN" altLang="en-US"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a:buFont typeface="Wingdings" panose="05000000000000000000" pitchFamily="2" charset="2"/>
              <a:buNone/>
            </a:pPr>
            <a:endParaRPr lang="zh-CN" altLang="en-US"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a:buFont typeface="Wingdings" panose="05000000000000000000" pitchFamily="2" charset="2"/>
              <a:buNone/>
            </a:pPr>
            <a:endParaRPr lang="en-US" altLang="zh-CN"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Oval 4"/>
          <p:cNvSpPr>
            <a:spLocks noChangeAspect="1" noChangeArrowheads="1"/>
          </p:cNvSpPr>
          <p:nvPr/>
        </p:nvSpPr>
        <p:spPr bwMode="auto">
          <a:xfrm>
            <a:off x="1028065" y="1645337"/>
            <a:ext cx="358775" cy="357188"/>
          </a:xfrm>
          <a:prstGeom prst="ellipse">
            <a:avLst/>
          </a:prstGeom>
          <a:noFill/>
          <a:ln w="38100">
            <a:solidFill>
              <a:srgbClr val="0B0201"/>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标题 1"/>
          <p:cNvSpPr txBox="1"/>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§5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公差原则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type="body" idx="1"/>
          </p:nvPr>
        </p:nvSpPr>
        <p:spPr>
          <a:xfrm>
            <a:off x="365760" y="1104197"/>
            <a:ext cx="11521440" cy="3249223"/>
          </a:xfrm>
          <a:noFill/>
        </p:spPr>
        <p:txBody>
          <a:bodyPr wrap="square">
            <a:spAutoFit/>
          </a:bodyPr>
          <a:lstStyle/>
          <a:p>
            <a:pPr eaLnBrk="1" hangingPunct="1">
              <a:lnSpc>
                <a:spcPct val="90000"/>
              </a:lnSpc>
              <a:buNone/>
            </a:pPr>
            <a:r>
              <a:rPr lang="zh-CN" altLang="en-US"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 五、最小实体要求</a:t>
            </a:r>
            <a:endParaRPr lang="en-US" altLang="zh-CN"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lgn="just">
              <a:lnSpc>
                <a:spcPct val="150000"/>
              </a:lnSpc>
              <a:spcBef>
                <a:spcPts val="600"/>
              </a:spcBef>
              <a:buNone/>
            </a:pPr>
            <a:r>
              <a:rPr lang="en-US" altLang="zh-CN"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1. </a:t>
            </a:r>
            <a:r>
              <a:rPr lang="zh-CN" altLang="en-US"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含义及标注方法</a:t>
            </a:r>
            <a:endParaRPr lang="en-US" altLang="zh-CN"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endParaRPr>
          </a:p>
          <a:p>
            <a:pPr marL="360045" algn="just">
              <a:lnSpc>
                <a:spcPct val="150000"/>
              </a:lnSpc>
              <a:spcBef>
                <a:spcPts val="1200"/>
              </a:spcBef>
              <a:buFont typeface="Wingdings" panose="05000000000000000000" pitchFamily="2" charset="2"/>
              <a:buChar char="l"/>
            </a:pP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最小实体要求</a:t>
            </a:r>
            <a:r>
              <a:rPr lang="en-US" altLang="zh-CN"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(least material requirement, LMR)</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是与最大实体要求相对应的另一种相关要求。它用</a:t>
            </a: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最小实体实效边界</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来控制实际要素的轮廓，既可用于被测要素（一般指关联要素），又可用于基准中心要素。</a:t>
            </a:r>
            <a:endParaRPr lang="zh-CN" altLang="en-US" sz="18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标题 1"/>
          <p:cNvSpPr txBox="1"/>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§5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公差原则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a:xfrm>
            <a:off x="435756" y="1264920"/>
            <a:ext cx="11320487" cy="5241537"/>
          </a:xfrm>
        </p:spPr>
        <p:txBody>
          <a:bodyPr>
            <a:normAutofit/>
          </a:bodyPr>
          <a:lstStyle/>
          <a:p>
            <a:pPr>
              <a:lnSpc>
                <a:spcPct val="150000"/>
              </a:lnSpc>
              <a:buFont typeface="Wingdings" panose="05000000000000000000" pitchFamily="2" charset="2"/>
              <a:buChar char="l"/>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最小实体要求应用于被测要素时，应在形位公差框格中的公差值后面加注符号Ⓛ。</a:t>
            </a:r>
            <a:endParaRPr lang="zh-CN" altLang="en-US" sz="24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buFont typeface="Wingdings" panose="05000000000000000000" pitchFamily="2" charset="2"/>
              <a:buChar char="l"/>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最小实体要求应用于被测要素时，被测要素的实际轮廓应遵守最小实体实效边界。具体要求为：体内作用尺寸不得超越最小实体实效尺寸，局部实际尺寸不得超出尺寸公差带所规定的最大极限尺寸和最小极限尺寸的范围。</a:t>
            </a:r>
            <a:endPar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buNone/>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对于轴             </a:t>
            </a:r>
            <a:r>
              <a:rPr lang="en-US" altLang="zh-CN" sz="2400" b="1" i="1" dirty="0" err="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d</a:t>
            </a:r>
            <a:r>
              <a:rPr lang="en-US" altLang="zh-CN" sz="2400" b="1" baseline="-25000" dirty="0" err="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fe</a:t>
            </a:r>
            <a:r>
              <a:rPr lang="en-US" altLang="zh-CN" sz="2400" b="1" baseline="-25000"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 </a:t>
            </a:r>
            <a:r>
              <a:rPr lang="en-US" altLang="zh-CN" sz="2400" b="1" i="1" dirty="0" err="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d</a:t>
            </a:r>
            <a:r>
              <a:rPr lang="en-US" altLang="zh-CN" sz="2400" b="1" baseline="-25000" dirty="0" err="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LV</a:t>
            </a:r>
            <a:r>
              <a:rPr lang="en-US" altLang="zh-CN" sz="2400" b="1" baseline="-250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且 </a:t>
            </a:r>
            <a:r>
              <a:rPr lang="en-US" altLang="zh-CN" sz="2400" b="1" i="1" dirty="0" err="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d</a:t>
            </a:r>
            <a:r>
              <a:rPr lang="en-US" altLang="zh-CN" sz="2400" b="1" baseline="-25000" dirty="0" err="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max</a:t>
            </a:r>
            <a:r>
              <a:rPr lang="en-US" altLang="zh-CN" sz="2400" b="1" baseline="-25000"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 </a:t>
            </a:r>
            <a:r>
              <a:rPr lang="en-US" altLang="zh-CN" sz="2400" b="1" i="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d</a:t>
            </a:r>
            <a:r>
              <a:rPr lang="en-US" altLang="zh-CN" sz="2400" b="1" baseline="-250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a:t>
            </a:r>
            <a:r>
              <a:rPr lang="en-US" altLang="zh-CN" sz="2400" b="1" baseline="-25000"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 </a:t>
            </a:r>
            <a:r>
              <a:rPr lang="en-US" altLang="zh-CN" sz="2400" b="1" i="1" dirty="0" err="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d</a:t>
            </a:r>
            <a:r>
              <a:rPr lang="en-US" altLang="zh-CN" sz="2400" b="1" baseline="-25000" dirty="0" err="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min</a:t>
            </a:r>
            <a:endParaRPr lang="en-US" altLang="zh-CN" sz="2400" b="1" baseline="-250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150000"/>
              </a:lnSpc>
              <a:buFont typeface="Wingdings" panose="05000000000000000000" pitchFamily="2" charset="2"/>
              <a:buNone/>
            </a:pPr>
            <a:r>
              <a:rPr lang="zh-CN" altLang="en-US" sz="24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         对于孔            </a:t>
            </a:r>
            <a:r>
              <a:rPr lang="en-US" altLang="zh-CN" sz="2400" b="1" i="1" dirty="0" err="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D</a:t>
            </a:r>
            <a:r>
              <a:rPr lang="en-US" altLang="zh-CN" sz="2400" b="1" baseline="-25000" dirty="0" err="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fe</a:t>
            </a:r>
            <a:r>
              <a:rPr lang="en-US" altLang="zh-CN" sz="2400" b="1" baseline="-25000"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 </a:t>
            </a:r>
            <a:r>
              <a:rPr lang="en-US" altLang="zh-CN" sz="2400" b="1" i="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D</a:t>
            </a:r>
            <a:r>
              <a:rPr lang="en-US" altLang="zh-CN" sz="2400" b="1" baseline="-250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LV</a:t>
            </a:r>
            <a:r>
              <a:rPr lang="en-US" altLang="zh-CN" sz="2400" b="1" baseline="-25000"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4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且 </a:t>
            </a:r>
            <a:r>
              <a:rPr lang="en-US" altLang="zh-CN" sz="2400" b="1" i="1" dirty="0" err="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D</a:t>
            </a:r>
            <a:r>
              <a:rPr lang="en-US" altLang="zh-CN" sz="2400" b="1" baseline="-25000" dirty="0" err="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max</a:t>
            </a:r>
            <a:r>
              <a:rPr lang="en-US" altLang="zh-CN" sz="24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 </a:t>
            </a:r>
            <a:r>
              <a:rPr lang="en-US" altLang="zh-CN" sz="2400" b="1" baseline="-25000"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 </a:t>
            </a:r>
            <a:r>
              <a:rPr lang="en-US" altLang="zh-CN" sz="2400" b="1" i="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D</a:t>
            </a:r>
            <a:r>
              <a:rPr lang="en-US" altLang="zh-CN" sz="2400" b="1" baseline="-250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a:t>
            </a:r>
            <a:r>
              <a:rPr lang="en-US" altLang="zh-CN" sz="2400" b="1" baseline="-25000"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 ≥ </a:t>
            </a:r>
            <a:r>
              <a:rPr lang="en-US" altLang="zh-CN" sz="2400" b="1" i="1" dirty="0" err="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D</a:t>
            </a:r>
            <a:r>
              <a:rPr lang="en-US" altLang="zh-CN" sz="2400" b="1" baseline="-25000" dirty="0" err="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min</a:t>
            </a:r>
            <a:endParaRPr lang="en-US" altLang="zh-CN" sz="2400" b="1" baseline="-250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150000"/>
              </a:lnSpc>
              <a:spcBef>
                <a:spcPts val="1200"/>
              </a:spcBef>
              <a:buFont typeface="Wingdings" panose="05000000000000000000" pitchFamily="2" charset="2"/>
              <a:buChar char="l"/>
            </a:pPr>
            <a:r>
              <a:rPr lang="zh-CN" altLang="en-US" sz="28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允许尺寸公差补偿几何公差</a:t>
            </a:r>
            <a:r>
              <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32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标题 1"/>
          <p:cNvSpPr txBox="1"/>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§5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公差原则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2"/>
          <p:cNvPicPr>
            <a:picLocks noChangeAspect="1" noChangeArrowheads="1"/>
          </p:cNvPicPr>
          <p:nvPr/>
        </p:nvPicPr>
        <p:blipFill>
          <a:blip r:embed="rId1">
            <a:extLst>
              <a:ext uri="{28A0092B-C50C-407E-A947-70E740481C1C}">
                <a14:useLocalDpi xmlns:a14="http://schemas.microsoft.com/office/drawing/2010/main" val="0"/>
              </a:ext>
            </a:extLst>
          </a:blip>
          <a:srcRect l="3630" r="3589" b="50348"/>
          <a:stretch>
            <a:fillRect/>
          </a:stretch>
        </p:blipFill>
        <p:spPr bwMode="auto">
          <a:xfrm>
            <a:off x="952121" y="3433544"/>
            <a:ext cx="10420631" cy="3392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693420" y="929837"/>
            <a:ext cx="11628120" cy="3351046"/>
          </a:xfrm>
          <a:prstGeom prst="rect">
            <a:avLst/>
          </a:prstGeom>
        </p:spPr>
        <p:txBody>
          <a:bodyPr wrap="square">
            <a:spAutoFit/>
          </a:bodyPr>
          <a:lstStyle/>
          <a:p>
            <a:pPr>
              <a:lnSpc>
                <a:spcPct val="150000"/>
              </a:lnSpc>
            </a:pP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(1) </a:t>
            </a:r>
            <a:r>
              <a:rPr lang="zh-CN"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实际孔的体内作用尺寸不能超越最小实体实效边界（直径为：</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21+2=23mm</a:t>
            </a:r>
            <a:r>
              <a:rPr lang="zh-CN"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），轴线的理论位置由理论正确尺寸</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25</a:t>
            </a:r>
            <a:r>
              <a:rPr lang="zh-CN"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确定。当孔的局部实际尺寸处处为最小实体尺寸</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21mm</a:t>
            </a:r>
            <a:r>
              <a:rPr lang="zh-CN"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时，轴线的位置度误差的最大允许值为图样上给定的公差值</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2mm</a:t>
            </a:r>
            <a:r>
              <a:rPr lang="zh-CN"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，如图</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b</a:t>
            </a:r>
            <a:r>
              <a:rPr lang="zh-CN"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所示。</a:t>
            </a:r>
            <a:endPar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(2)</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孔的局部实际尺寸不能超出最小极限尺寸</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20mm</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与最大极限尺寸</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21mm</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的范围。</a:t>
            </a:r>
            <a:endPar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p:cNvSpPr/>
          <p:nvPr/>
        </p:nvSpPr>
        <p:spPr>
          <a:xfrm>
            <a:off x="182502" y="886144"/>
            <a:ext cx="11628120" cy="577081"/>
          </a:xfrm>
          <a:prstGeom prst="rect">
            <a:avLst/>
          </a:prstGeom>
        </p:spPr>
        <p:txBody>
          <a:bodyPr wrap="square">
            <a:spAutoFit/>
          </a:bodyPr>
          <a:lstStyle/>
          <a:p>
            <a:pPr>
              <a:lnSpc>
                <a:spcPct val="150000"/>
              </a:lnSpc>
            </a:pP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例：</a:t>
            </a: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标题 1"/>
          <p:cNvSpPr txBox="1"/>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§5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公差原则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2"/>
          <p:cNvPicPr>
            <a:picLocks noChangeAspect="1" noChangeArrowheads="1"/>
          </p:cNvPicPr>
          <p:nvPr/>
        </p:nvPicPr>
        <p:blipFill>
          <a:blip r:embed="rId1">
            <a:extLst>
              <a:ext uri="{28A0092B-C50C-407E-A947-70E740481C1C}">
                <a14:useLocalDpi xmlns:a14="http://schemas.microsoft.com/office/drawing/2010/main" val="0"/>
              </a:ext>
            </a:extLst>
          </a:blip>
          <a:srcRect l="3630" r="3589" b="50348"/>
          <a:stretch>
            <a:fillRect/>
          </a:stretch>
        </p:blipFill>
        <p:spPr bwMode="auto">
          <a:xfrm>
            <a:off x="885684" y="3459480"/>
            <a:ext cx="10420631" cy="3392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175260" y="874326"/>
            <a:ext cx="12016740" cy="2793072"/>
          </a:xfrm>
          <a:prstGeom prst="rect">
            <a:avLst/>
          </a:prstGeom>
        </p:spPr>
        <p:txBody>
          <a:bodyPr wrap="square">
            <a:spAutoFit/>
          </a:bodyPr>
          <a:lstStyle/>
          <a:p>
            <a:pPr>
              <a:lnSpc>
                <a:spcPct val="150000"/>
              </a:lnSpc>
            </a:pP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(3)</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当孔的实际尺寸偏离最小实体尺寸时，轴线的位置度误差可以大于规定的公差值</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endPar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marL="342900" indent="-342900">
              <a:lnSpc>
                <a:spcPct val="150000"/>
              </a:lnSpc>
              <a:buFont typeface="Wingdings" panose="05000000000000000000" pitchFamily="2" charset="2"/>
              <a:buChar char="ü"/>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当孔的局部实际尺寸处处为</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20.5mm</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时，轴线的位置度误差的最大允许值为：</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23- 20.5= 2.5(mm)</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marL="342900" indent="-342900">
              <a:lnSpc>
                <a:spcPct val="150000"/>
              </a:lnSpc>
              <a:buFont typeface="Wingdings" panose="05000000000000000000" pitchFamily="2" charset="2"/>
              <a:buChar char="ü"/>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当孔的局部实际尺寸处处为最大实体尺寸</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20mm</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时，轴线的位置度误差的最大允许值为</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3mm(</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尺寸公差值与位置度公差值之和</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，如图</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c</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所示。</a:t>
            </a: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标题 1"/>
          <p:cNvSpPr txBox="1"/>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§5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公差原则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type="body" idx="1"/>
          </p:nvPr>
        </p:nvSpPr>
        <p:spPr>
          <a:xfrm>
            <a:off x="335280" y="921317"/>
            <a:ext cx="11521440" cy="5368906"/>
          </a:xfrm>
          <a:noFill/>
        </p:spPr>
        <p:txBody>
          <a:bodyPr wrap="square">
            <a:spAutoFit/>
          </a:bodyPr>
          <a:lstStyle/>
          <a:p>
            <a:pPr eaLnBrk="1" hangingPunct="1">
              <a:lnSpc>
                <a:spcPct val="90000"/>
              </a:lnSpc>
              <a:buNone/>
            </a:pPr>
            <a:r>
              <a:rPr lang="zh-CN" altLang="en-US"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六、可逆要求</a:t>
            </a:r>
            <a:endParaRPr lang="en-US" altLang="zh-CN"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lgn="just">
              <a:lnSpc>
                <a:spcPct val="150000"/>
              </a:lnSpc>
              <a:spcBef>
                <a:spcPts val="600"/>
              </a:spcBef>
              <a:buNone/>
            </a:pPr>
            <a:r>
              <a:rPr lang="en-US" altLang="zh-CN"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1. </a:t>
            </a:r>
            <a:r>
              <a:rPr lang="zh-CN" altLang="en-US"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含义及标注方法</a:t>
            </a:r>
            <a:endParaRPr lang="en-US" altLang="zh-CN"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endParaRPr>
          </a:p>
          <a:p>
            <a:pPr marL="360045" algn="just">
              <a:lnSpc>
                <a:spcPct val="150000"/>
              </a:lnSpc>
              <a:spcBef>
                <a:spcPts val="1200"/>
              </a:spcBef>
              <a:buFont typeface="Wingdings" panose="05000000000000000000" pitchFamily="2" charset="2"/>
              <a:buChar char="l"/>
            </a:pP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可逆要求</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是在不影响零件功能的前提下，当被测要素的形位误差值小于给定的形位公差值时，</a:t>
            </a:r>
            <a:r>
              <a:rPr lang="zh-CN" altLang="en-US" sz="2400" b="1" dirty="0">
                <a:solidFill>
                  <a:srgbClr val="7030A0"/>
                </a:solidFill>
                <a:latin typeface="微软雅黑" panose="020B0503020204020204" pitchFamily="34" charset="-122"/>
                <a:ea typeface="微软雅黑" panose="020B0503020204020204" pitchFamily="34" charset="-122"/>
                <a:sym typeface="微软雅黑" panose="020B0503020204020204" pitchFamily="34" charset="-122"/>
              </a:rPr>
              <a:t>允许其相应的尺寸公差增大</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的一种相关要求。</a:t>
            </a:r>
            <a:endParaRPr lang="en-US" altLang="zh-CN" sz="2400" b="1" dirty="0">
              <a:latin typeface="微软雅黑" panose="020B0503020204020204" pitchFamily="34" charset="-122"/>
              <a:ea typeface="微软雅黑" panose="020B0503020204020204" pitchFamily="34" charset="-122"/>
              <a:sym typeface="微软雅黑" panose="020B0503020204020204" pitchFamily="34" charset="-122"/>
            </a:endParaRPr>
          </a:p>
          <a:p>
            <a:pPr marL="360045" algn="just">
              <a:lnSpc>
                <a:spcPct val="150000"/>
              </a:lnSpc>
              <a:spcBef>
                <a:spcPts val="1200"/>
              </a:spcBef>
              <a:buFont typeface="Wingdings" panose="05000000000000000000" pitchFamily="2" charset="2"/>
              <a:buChar char="l"/>
            </a:pP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可逆要求仅适用于</a:t>
            </a:r>
            <a:r>
              <a:rPr lang="zh-CN" altLang="en-US" sz="2400" b="1" dirty="0">
                <a:solidFill>
                  <a:srgbClr val="7030A0"/>
                </a:solidFill>
                <a:latin typeface="微软雅黑" panose="020B0503020204020204" pitchFamily="34" charset="-122"/>
                <a:ea typeface="微软雅黑" panose="020B0503020204020204" pitchFamily="34" charset="-122"/>
                <a:sym typeface="微软雅黑" panose="020B0503020204020204" pitchFamily="34" charset="-122"/>
              </a:rPr>
              <a:t>中心要素</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，即轴线或中心平面，但它不能独立使用，也没有自己的边界；它</a:t>
            </a:r>
            <a:r>
              <a:rPr lang="zh-CN" altLang="en-US" sz="2400" b="1" dirty="0">
                <a:solidFill>
                  <a:srgbClr val="7030A0"/>
                </a:solidFill>
                <a:latin typeface="微软雅黑" panose="020B0503020204020204" pitchFamily="34" charset="-122"/>
                <a:ea typeface="微软雅黑" panose="020B0503020204020204" pitchFamily="34" charset="-122"/>
                <a:sym typeface="微软雅黑" panose="020B0503020204020204" pitchFamily="34" charset="-122"/>
              </a:rPr>
              <a:t>必须与最大实体要求或最小实体要求一起使用</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sym typeface="微软雅黑" panose="020B0503020204020204" pitchFamily="34" charset="-122"/>
            </a:endParaRPr>
          </a:p>
          <a:p>
            <a:pPr marL="360045" algn="just">
              <a:lnSpc>
                <a:spcPct val="150000"/>
              </a:lnSpc>
              <a:spcBef>
                <a:spcPts val="1200"/>
              </a:spcBef>
              <a:buFont typeface="Wingdings" panose="05000000000000000000" pitchFamily="2" charset="2"/>
              <a:buChar char="l"/>
            </a:pP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与最大实体要求合用时，应将符号Ⓡ标注在最大实体符号Ⓜ的后面，即“ⓂⓇ”</a:t>
            </a:r>
            <a:endParaRPr lang="en-US" altLang="zh-CN" sz="2400" b="1" dirty="0">
              <a:latin typeface="微软雅黑" panose="020B0503020204020204" pitchFamily="34" charset="-122"/>
              <a:ea typeface="微软雅黑" panose="020B0503020204020204" pitchFamily="34" charset="-122"/>
              <a:sym typeface="微软雅黑" panose="020B0503020204020204" pitchFamily="34" charset="-122"/>
            </a:endParaRPr>
          </a:p>
          <a:p>
            <a:pPr marL="360045" algn="just">
              <a:lnSpc>
                <a:spcPct val="150000"/>
              </a:lnSpc>
              <a:spcBef>
                <a:spcPts val="1200"/>
              </a:spcBef>
              <a:buFont typeface="Wingdings" panose="05000000000000000000" pitchFamily="2" charset="2"/>
              <a:buChar char="l"/>
            </a:pP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与最小实体要求合用时，应将符号Ⓡ标注在最小实体符号Ⓛ的后面，即“ⓁⓇ”。</a:t>
            </a:r>
            <a:endParaRPr lang="zh-CN" altLang="en-US" sz="2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标题 1"/>
          <p:cNvSpPr txBox="1"/>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§5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公差原则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93420" y="929837"/>
            <a:ext cx="11628120" cy="1131079"/>
          </a:xfrm>
          <a:prstGeom prst="rect">
            <a:avLst/>
          </a:prstGeom>
        </p:spPr>
        <p:txBody>
          <a:bodyPr wrap="square">
            <a:spAutoFit/>
          </a:bodyPr>
          <a:lstStyle/>
          <a:p>
            <a:pPr>
              <a:lnSpc>
                <a:spcPct val="150000"/>
              </a:lnSpc>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根据形位公差框格中公差值后面的符号ⓂⓇ可知，此例为可逆的最大实体要求在轴线直线度公差中的应用。轴的尺寸公差与形状公差应符合可逆最大实体要求。</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endPar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p:cNvSpPr/>
          <p:nvPr/>
        </p:nvSpPr>
        <p:spPr>
          <a:xfrm>
            <a:off x="0" y="929837"/>
            <a:ext cx="701418" cy="577081"/>
          </a:xfrm>
          <a:prstGeom prst="rect">
            <a:avLst/>
          </a:prstGeom>
        </p:spPr>
        <p:txBody>
          <a:bodyPr wrap="square">
            <a:spAutoFit/>
          </a:bodyPr>
          <a:lstStyle/>
          <a:p>
            <a:pPr>
              <a:lnSpc>
                <a:spcPct val="150000"/>
              </a:lnSpc>
            </a:pP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例：</a:t>
            </a: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49506" name="Picture 2"/>
          <p:cNvPicPr>
            <a:picLocks noChangeAspect="1" noChangeArrowheads="1"/>
          </p:cNvPicPr>
          <p:nvPr/>
        </p:nvPicPr>
        <p:blipFill>
          <a:blip r:embed="rId1">
            <a:extLst>
              <a:ext uri="{28A0092B-C50C-407E-A947-70E740481C1C}">
                <a14:useLocalDpi xmlns:a14="http://schemas.microsoft.com/office/drawing/2010/main" val="0"/>
              </a:ext>
            </a:extLst>
          </a:blip>
          <a:srcRect t="10587" r="2501" b="16623"/>
          <a:stretch>
            <a:fillRect/>
          </a:stretch>
        </p:blipFill>
        <p:spPr bwMode="auto">
          <a:xfrm>
            <a:off x="1391602" y="2398205"/>
            <a:ext cx="9592374" cy="4336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标题 1"/>
          <p:cNvSpPr txBox="1"/>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§5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公差原则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701418" y="1218377"/>
            <a:ext cx="11048622" cy="2239074"/>
          </a:xfrm>
          <a:prstGeom prst="rect">
            <a:avLst/>
          </a:prstGeom>
        </p:spPr>
        <p:txBody>
          <a:bodyPr wrap="square">
            <a:spAutoFit/>
          </a:bodyPr>
          <a:lstStyle/>
          <a:p>
            <a:pPr>
              <a:lnSpc>
                <a:spcPct val="150000"/>
              </a:lnSpc>
            </a:pP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(1) </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实际轴的体外作用尺寸不能超越最大实体实效边界：</a:t>
            </a:r>
            <a:b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b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直径为：</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20+0.1=20.1mm</a:t>
            </a:r>
            <a:endPar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当轴的局部实际尺寸处处为最大实体尺寸</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20mm</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时，轴线直线度误差的最大允许值为图样上给定的公差值</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0.1mm</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（与最大实体要求相同）。</a:t>
            </a:r>
            <a:endPar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p:cNvSpPr/>
          <p:nvPr/>
        </p:nvSpPr>
        <p:spPr>
          <a:xfrm>
            <a:off x="0" y="929837"/>
            <a:ext cx="701418" cy="577081"/>
          </a:xfrm>
          <a:prstGeom prst="rect">
            <a:avLst/>
          </a:prstGeom>
        </p:spPr>
        <p:txBody>
          <a:bodyPr wrap="square">
            <a:spAutoFit/>
          </a:bodyPr>
          <a:lstStyle/>
          <a:p>
            <a:pPr>
              <a:lnSpc>
                <a:spcPct val="150000"/>
              </a:lnSpc>
            </a:pP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例：</a:t>
            </a: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49506" name="Picture 2"/>
          <p:cNvPicPr>
            <a:picLocks noChangeAspect="1" noChangeArrowheads="1"/>
          </p:cNvPicPr>
          <p:nvPr/>
        </p:nvPicPr>
        <p:blipFill>
          <a:blip r:embed="rId1">
            <a:extLst>
              <a:ext uri="{28A0092B-C50C-407E-A947-70E740481C1C}">
                <a14:useLocalDpi xmlns:a14="http://schemas.microsoft.com/office/drawing/2010/main" val="0"/>
              </a:ext>
            </a:extLst>
          </a:blip>
          <a:srcRect t="10587" r="2501" b="16623"/>
          <a:stretch>
            <a:fillRect/>
          </a:stretch>
        </p:blipFill>
        <p:spPr bwMode="auto">
          <a:xfrm>
            <a:off x="2229802" y="3647885"/>
            <a:ext cx="7112317" cy="3215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p:cNvSpPr txBox="1"/>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§5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公差原则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41960" y="849345"/>
            <a:ext cx="11308080" cy="2793072"/>
          </a:xfrm>
          <a:prstGeom prst="rect">
            <a:avLst/>
          </a:prstGeom>
        </p:spPr>
        <p:txBody>
          <a:bodyPr wrap="square">
            <a:spAutoFit/>
          </a:bodyPr>
          <a:lstStyle/>
          <a:p>
            <a:pPr>
              <a:lnSpc>
                <a:spcPct val="150000"/>
              </a:lnSpc>
            </a:pP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(2) </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当轴的实际尺寸偏离最大实体尺寸时，轴线的直线度误差可以大于规定的公差值</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0.1mm</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例如，当轴的局部实际尺寸处处为最小实体尺寸</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19.7mm</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时，轴线直线度误差的最大允许值为：</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20.1- 19.7= 0.4mm(</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尺寸公差值与形状公差值之和</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，也与最大实体要求相同。</a:t>
            </a:r>
            <a:endPar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6" name="Picture 2"/>
          <p:cNvPicPr>
            <a:picLocks noChangeAspect="1" noChangeArrowheads="1"/>
          </p:cNvPicPr>
          <p:nvPr/>
        </p:nvPicPr>
        <p:blipFill>
          <a:blip r:embed="rId1">
            <a:extLst>
              <a:ext uri="{28A0092B-C50C-407E-A947-70E740481C1C}">
                <a14:useLocalDpi xmlns:a14="http://schemas.microsoft.com/office/drawing/2010/main" val="0"/>
              </a:ext>
            </a:extLst>
          </a:blip>
          <a:srcRect t="10587" r="2501" b="16623"/>
          <a:stretch>
            <a:fillRect/>
          </a:stretch>
        </p:blipFill>
        <p:spPr bwMode="auto">
          <a:xfrm>
            <a:off x="2229802" y="3647885"/>
            <a:ext cx="7112317" cy="3215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标题 1"/>
          <p:cNvSpPr txBox="1"/>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§5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公差原则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41960" y="849345"/>
            <a:ext cx="11308080" cy="2239074"/>
          </a:xfrm>
          <a:prstGeom prst="rect">
            <a:avLst/>
          </a:prstGeom>
        </p:spPr>
        <p:txBody>
          <a:bodyPr wrap="square">
            <a:spAutoFit/>
          </a:bodyPr>
          <a:lstStyle/>
          <a:p>
            <a:pPr>
              <a:lnSpc>
                <a:spcPct val="150000"/>
              </a:lnSpc>
            </a:pP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当轴线的直线度误差值小于给定的公差值时，允许轴的局部实际尺寸超出最大实体尺寸</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20mm</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，即尺寸公差值可以增大。</a:t>
            </a:r>
            <a:endPar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例如，当轴线的直线度误差为零时，轴的局部实际尺寸最大可达</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20.1mm</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，即等于最大实体实效尺寸（见图</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b</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6" name="Picture 2"/>
          <p:cNvPicPr>
            <a:picLocks noChangeAspect="1" noChangeArrowheads="1"/>
          </p:cNvPicPr>
          <p:nvPr/>
        </p:nvPicPr>
        <p:blipFill>
          <a:blip r:embed="rId1">
            <a:extLst>
              <a:ext uri="{28A0092B-C50C-407E-A947-70E740481C1C}">
                <a14:useLocalDpi xmlns:a14="http://schemas.microsoft.com/office/drawing/2010/main" val="0"/>
              </a:ext>
            </a:extLst>
          </a:blip>
          <a:srcRect t="10587" r="2501" b="16623"/>
          <a:stretch>
            <a:fillRect/>
          </a:stretch>
        </p:blipFill>
        <p:spPr bwMode="auto">
          <a:xfrm>
            <a:off x="2229802" y="3647885"/>
            <a:ext cx="7112317" cy="3215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标题 1"/>
          <p:cNvSpPr txBox="1"/>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§5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公差原则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Rectangle 3"/>
          <p:cNvSpPr>
            <a:spLocks noGrp="1" noChangeArrowheads="1"/>
          </p:cNvSpPr>
          <p:nvPr>
            <p:ph type="body" idx="1"/>
          </p:nvPr>
        </p:nvSpPr>
        <p:spPr>
          <a:xfrm>
            <a:off x="422031" y="681265"/>
            <a:ext cx="11984990" cy="2212340"/>
          </a:xfrm>
        </p:spPr>
        <p:txBody>
          <a:bodyPr>
            <a:normAutofit lnSpcReduction="10000"/>
          </a:bodyPr>
          <a:lstStyle/>
          <a:p>
            <a:pPr algn="just">
              <a:lnSpc>
                <a:spcPct val="200000"/>
              </a:lnSpc>
              <a:buNone/>
            </a:pPr>
            <a:r>
              <a:rPr lang="en-US" altLang="zh-CN"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3. </a:t>
            </a:r>
            <a:r>
              <a:rPr lang="zh-CN" altLang="en-US"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按设计要求分类</a:t>
            </a:r>
            <a:endParaRPr lang="zh-CN" altLang="en-US"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endParaRPr>
          </a:p>
          <a:p>
            <a:pPr indent="-467995" algn="just">
              <a:lnSpc>
                <a:spcPct val="150000"/>
              </a:lnSpc>
              <a:spcBef>
                <a:spcPts val="0"/>
              </a:spcBef>
              <a:buFont typeface="Wingdings" panose="05000000000000000000" pitchFamily="2" charset="2"/>
              <a:buChar char="n"/>
            </a:pPr>
            <a:r>
              <a:rPr lang="zh-CN" altLang="en-US" sz="28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被测要素：</a:t>
            </a:r>
            <a:r>
              <a:rPr lang="zh-CN" altLang="en-US" sz="24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即注有几何公差的要素。</a:t>
            </a:r>
            <a:endParaRPr lang="en-US" altLang="zh-CN" sz="24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indent="-467995" algn="just">
              <a:lnSpc>
                <a:spcPct val="150000"/>
              </a:lnSpc>
              <a:spcBef>
                <a:spcPts val="0"/>
              </a:spcBef>
              <a:buFont typeface="Wingdings" panose="05000000000000000000" pitchFamily="2" charset="2"/>
              <a:buChar char="n"/>
            </a:pPr>
            <a:r>
              <a:rPr lang="zh-CN" altLang="en-US" sz="28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基准要素：</a:t>
            </a:r>
            <a:r>
              <a:rPr lang="zh-CN" altLang="en-US" sz="24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用来确定被测要素的方向或位置关系的要素。</a:t>
            </a:r>
            <a:endParaRPr lang="zh-CN" altLang="en-US" sz="24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标题 1"/>
          <p:cNvSpPr txBox="1"/>
          <p:nvPr/>
        </p:nvSpPr>
        <p:spPr bwMode="auto">
          <a:xfrm>
            <a:off x="684628" y="103364"/>
            <a:ext cx="848093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§1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零件几何要素</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08073" y="2893605"/>
            <a:ext cx="7167739" cy="403185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41960" y="971265"/>
            <a:ext cx="11308080" cy="1131079"/>
          </a:xfrm>
          <a:prstGeom prst="rect">
            <a:avLst/>
          </a:prstGeom>
        </p:spPr>
        <p:txBody>
          <a:bodyPr wrap="square">
            <a:spAutoFit/>
          </a:bodyPr>
          <a:lstStyle/>
          <a:p>
            <a:pPr>
              <a:lnSpc>
                <a:spcPct val="150000"/>
              </a:lnSpc>
            </a:pP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轴的局部实际尺寸不能小于最小实体尺寸</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19.7mm</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此例所标注的可逆最大实体要求与包容要求</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20      Ⓔ</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的合格条件是完全相同的。</a:t>
            </a:r>
            <a:endPar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6" name="Picture 2"/>
          <p:cNvPicPr>
            <a:picLocks noChangeAspect="1" noChangeArrowheads="1"/>
          </p:cNvPicPr>
          <p:nvPr/>
        </p:nvPicPr>
        <p:blipFill>
          <a:blip r:embed="rId1">
            <a:extLst>
              <a:ext uri="{28A0092B-C50C-407E-A947-70E740481C1C}">
                <a14:useLocalDpi xmlns:a14="http://schemas.microsoft.com/office/drawing/2010/main" val="0"/>
              </a:ext>
            </a:extLst>
          </a:blip>
          <a:srcRect t="10587" r="2501" b="16623"/>
          <a:stretch>
            <a:fillRect/>
          </a:stretch>
        </p:blipFill>
        <p:spPr bwMode="auto">
          <a:xfrm>
            <a:off x="2229802" y="3647885"/>
            <a:ext cx="7112317" cy="3215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7321120" y="1551597"/>
            <a:ext cx="780983" cy="646331"/>
          </a:xfrm>
          <a:prstGeom prst="rect">
            <a:avLst/>
          </a:prstGeom>
        </p:spPr>
        <p:txBody>
          <a:bodyPr wrap="none">
            <a:spAutoFit/>
          </a:bodyPr>
          <a:lstStyle/>
          <a:p>
            <a:r>
              <a:rPr lang="en-US" altLang="zh-CN"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+0.1 </a:t>
            </a:r>
            <a:endParaRPr lang="en-US" altLang="zh-CN"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r>
              <a:rPr lang="en-US" altLang="zh-CN"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-0.3</a:t>
            </a: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标题 1"/>
          <p:cNvSpPr txBox="1"/>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§5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公差原则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p:cNvSpPr>
            <a:spLocks noGrp="1" noChangeArrowheads="1"/>
          </p:cNvSpPr>
          <p:nvPr>
            <p:ph type="body" idx="1"/>
          </p:nvPr>
        </p:nvSpPr>
        <p:spPr>
          <a:xfrm>
            <a:off x="80645" y="1433513"/>
            <a:ext cx="12111355" cy="4731360"/>
          </a:xfrm>
          <a:noFill/>
        </p:spPr>
        <p:txBody>
          <a:bodyPr wrap="square">
            <a:spAutoFit/>
          </a:bodyPr>
          <a:lstStyle/>
          <a:p>
            <a:pPr>
              <a:lnSpc>
                <a:spcPct val="150000"/>
              </a:lnSpc>
              <a:spcAft>
                <a:spcPts val="600"/>
              </a:spcAft>
              <a:buNone/>
            </a:pPr>
            <a:r>
              <a:rPr lang="zh-CN" altLang="en-US"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 几何公差设计的主要内容包括：</a:t>
            </a:r>
            <a:endParaRPr lang="en-US" altLang="zh-CN"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spcAft>
                <a:spcPts val="600"/>
              </a:spcAft>
              <a:buFont typeface="Wingdings" panose="05000000000000000000" pitchFamily="2" charset="2"/>
              <a:buChar char="ü"/>
            </a:pPr>
            <a:r>
              <a:rPr lang="zh-CN" altLang="en-US" sz="2800" b="1" dirty="0">
                <a:latin typeface="微软雅黑" panose="020B0503020204020204" pitchFamily="34" charset="-122"/>
                <a:ea typeface="微软雅黑" panose="020B0503020204020204" pitchFamily="34" charset="-122"/>
                <a:sym typeface="微软雅黑" panose="020B0503020204020204" pitchFamily="34" charset="-122"/>
              </a:rPr>
              <a:t>正确处理尺寸公差与形位公差之间的关系，合理选用</a:t>
            </a:r>
            <a:r>
              <a:rPr lang="zh-CN" altLang="en-US" sz="28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公差原则和相关要求</a:t>
            </a:r>
            <a:r>
              <a:rPr lang="zh-CN" altLang="en-US" sz="2800" b="1" dirty="0">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2800" b="1" dirty="0">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spcAft>
                <a:spcPts val="600"/>
              </a:spcAft>
              <a:buFont typeface="Wingdings" panose="05000000000000000000" pitchFamily="2" charset="2"/>
              <a:buChar char="ü"/>
            </a:pPr>
            <a:r>
              <a:rPr lang="zh-CN" altLang="en-US" sz="2800" b="1" dirty="0">
                <a:latin typeface="微软雅黑" panose="020B0503020204020204" pitchFamily="34" charset="-122"/>
                <a:ea typeface="微软雅黑" panose="020B0503020204020204" pitchFamily="34" charset="-122"/>
                <a:sym typeface="微软雅黑" panose="020B0503020204020204" pitchFamily="34" charset="-122"/>
              </a:rPr>
              <a:t>根据零件的要素特点、功能关系、检测条件以及有关标准件的要求，选择</a:t>
            </a:r>
            <a:r>
              <a:rPr lang="zh-CN" altLang="en-US" sz="28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形位公差项目</a:t>
            </a:r>
            <a:r>
              <a:rPr lang="zh-CN" altLang="en-US" sz="2800" b="1" dirty="0">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2800" b="1" dirty="0">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spcAft>
                <a:spcPts val="600"/>
              </a:spcAft>
              <a:buFont typeface="Wingdings" panose="05000000000000000000" pitchFamily="2" charset="2"/>
              <a:buChar char="ü"/>
            </a:pPr>
            <a:r>
              <a:rPr lang="zh-CN" altLang="en-US" sz="2800" b="1" dirty="0">
                <a:latin typeface="微软雅黑" panose="020B0503020204020204" pitchFamily="34" charset="-122"/>
                <a:ea typeface="微软雅黑" panose="020B0503020204020204" pitchFamily="34" charset="-122"/>
                <a:sym typeface="微软雅黑" panose="020B0503020204020204" pitchFamily="34" charset="-122"/>
              </a:rPr>
              <a:t>根据零件的功能和精度要求、结构特点、制造成本等，确定</a:t>
            </a:r>
            <a:r>
              <a:rPr lang="zh-CN" altLang="en-US" sz="28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形位公差值</a:t>
            </a:r>
            <a:r>
              <a:rPr lang="zh-CN" altLang="en-US" sz="2800" b="1" dirty="0">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2800" b="1" dirty="0">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spcAft>
                <a:spcPts val="600"/>
              </a:spcAft>
              <a:buFont typeface="Wingdings" panose="05000000000000000000" pitchFamily="2" charset="2"/>
              <a:buChar char="ü"/>
            </a:pPr>
            <a:r>
              <a:rPr lang="zh-CN" altLang="en-US" sz="2800" b="1" dirty="0">
                <a:latin typeface="微软雅黑" panose="020B0503020204020204" pitchFamily="34" charset="-122"/>
                <a:ea typeface="微软雅黑" panose="020B0503020204020204" pitchFamily="34" charset="-122"/>
                <a:sym typeface="微软雅黑" panose="020B0503020204020204" pitchFamily="34" charset="-122"/>
              </a:rPr>
              <a:t>按标准规定进行图样标注。</a:t>
            </a:r>
            <a:r>
              <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endPar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 name="标题 1"/>
          <p:cNvSpPr txBox="1"/>
          <p:nvPr/>
        </p:nvSpPr>
        <p:spPr bwMode="auto">
          <a:xfrm>
            <a:off x="806548" y="138182"/>
            <a:ext cx="400929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§6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几何公差的选择</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type="body" idx="1"/>
          </p:nvPr>
        </p:nvSpPr>
        <p:spPr>
          <a:xfrm>
            <a:off x="335280" y="921317"/>
            <a:ext cx="11521440" cy="5905591"/>
          </a:xfrm>
          <a:noFill/>
        </p:spPr>
        <p:txBody>
          <a:bodyPr wrap="square">
            <a:spAutoFit/>
          </a:bodyPr>
          <a:lstStyle/>
          <a:p>
            <a:pPr marL="0" indent="0" algn="just">
              <a:lnSpc>
                <a:spcPct val="150000"/>
              </a:lnSpc>
              <a:spcBef>
                <a:spcPts val="600"/>
              </a:spcBef>
              <a:buNone/>
            </a:pPr>
            <a:r>
              <a:rPr lang="zh-CN" altLang="en-US"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一</a:t>
            </a:r>
            <a:r>
              <a:rPr lang="en-US" altLang="zh-CN"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公差原则和相关要求的应用</a:t>
            </a:r>
            <a:endParaRPr lang="en-US" altLang="zh-CN"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lgn="just">
              <a:lnSpc>
                <a:spcPct val="150000"/>
              </a:lnSpc>
              <a:spcBef>
                <a:spcPts val="600"/>
              </a:spcBef>
              <a:buNone/>
            </a:pPr>
            <a:r>
              <a:rPr lang="en-US" altLang="zh-CN"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1. </a:t>
            </a: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独立原则的应用</a:t>
            </a:r>
            <a:endPar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lgn="just">
              <a:lnSpc>
                <a:spcPct val="150000"/>
              </a:lnSpc>
              <a:spcBef>
                <a:spcPts val="600"/>
              </a:spcBef>
              <a:buNone/>
            </a:pP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独立原则是进行几何精度设计的一种基本公差原则，应用十分广泛。精度低或精度高的情况下都可能用到独立原则。独立原则可用于下列场合：</a:t>
            </a:r>
            <a:endParaRPr lang="en-US" altLang="zh-CN" sz="2400" b="1" dirty="0">
              <a:latin typeface="微软雅黑" panose="020B0503020204020204" pitchFamily="34" charset="-122"/>
              <a:ea typeface="微软雅黑" panose="020B0503020204020204" pitchFamily="34" charset="-122"/>
              <a:sym typeface="微软雅黑" panose="020B0503020204020204" pitchFamily="34" charset="-122"/>
            </a:endParaRPr>
          </a:p>
          <a:p>
            <a:pPr marL="467995" indent="0" algn="just">
              <a:lnSpc>
                <a:spcPct val="150000"/>
              </a:lnSpc>
              <a:spcBef>
                <a:spcPts val="0"/>
              </a:spcBef>
              <a:buNone/>
            </a:pP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）对形位精度要求严格，需单独加以控制而不允许受尺寸影响的要素；</a:t>
            </a:r>
            <a:endParaRPr lang="en-US" altLang="zh-CN" sz="2400" b="1" dirty="0">
              <a:latin typeface="微软雅黑" panose="020B0503020204020204" pitchFamily="34" charset="-122"/>
              <a:ea typeface="微软雅黑" panose="020B0503020204020204" pitchFamily="34" charset="-122"/>
              <a:sym typeface="微软雅黑" panose="020B0503020204020204" pitchFamily="34" charset="-122"/>
            </a:endParaRPr>
          </a:p>
          <a:p>
            <a:pPr marL="467995" indent="0" algn="just">
              <a:lnSpc>
                <a:spcPct val="150000"/>
              </a:lnSpc>
              <a:spcBef>
                <a:spcPts val="0"/>
              </a:spcBef>
              <a:buNone/>
            </a:pP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）形位精度要求较高，尺寸精度要求低的要素；</a:t>
            </a:r>
            <a:endParaRPr lang="en-US" altLang="zh-CN" sz="2400" b="1" dirty="0">
              <a:latin typeface="微软雅黑" panose="020B0503020204020204" pitchFamily="34" charset="-122"/>
              <a:ea typeface="微软雅黑" panose="020B0503020204020204" pitchFamily="34" charset="-122"/>
              <a:sym typeface="微软雅黑" panose="020B0503020204020204" pitchFamily="34" charset="-122"/>
            </a:endParaRPr>
          </a:p>
          <a:p>
            <a:pPr marL="467995" indent="0" algn="just">
              <a:lnSpc>
                <a:spcPct val="150000"/>
              </a:lnSpc>
              <a:spcBef>
                <a:spcPts val="0"/>
              </a:spcBef>
              <a:buNone/>
            </a:pP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）尺寸精度要求较高，形位精度要求低的要素；</a:t>
            </a:r>
            <a:endParaRPr lang="en-US" altLang="zh-CN" sz="2400" b="1" dirty="0">
              <a:latin typeface="微软雅黑" panose="020B0503020204020204" pitchFamily="34" charset="-122"/>
              <a:ea typeface="微软雅黑" panose="020B0503020204020204" pitchFamily="34" charset="-122"/>
              <a:sym typeface="微软雅黑" panose="020B0503020204020204" pitchFamily="34" charset="-122"/>
            </a:endParaRPr>
          </a:p>
          <a:p>
            <a:pPr marL="467995" indent="0" algn="just">
              <a:lnSpc>
                <a:spcPct val="150000"/>
              </a:lnSpc>
              <a:spcBef>
                <a:spcPts val="0"/>
              </a:spcBef>
              <a:buNone/>
            </a:pP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）形位要求与尺寸要求本身无必然联系的要素；</a:t>
            </a:r>
            <a:endParaRPr lang="en-US" altLang="zh-CN" sz="2400" b="1" dirty="0">
              <a:latin typeface="微软雅黑" panose="020B0503020204020204" pitchFamily="34" charset="-122"/>
              <a:ea typeface="微软雅黑" panose="020B0503020204020204" pitchFamily="34" charset="-122"/>
              <a:sym typeface="微软雅黑" panose="020B0503020204020204" pitchFamily="34" charset="-122"/>
            </a:endParaRPr>
          </a:p>
          <a:p>
            <a:pPr marL="467995" indent="0" algn="just">
              <a:lnSpc>
                <a:spcPct val="150000"/>
              </a:lnSpc>
              <a:spcBef>
                <a:spcPts val="0"/>
              </a:spcBef>
              <a:buNone/>
            </a:pP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5</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）形位要求与尺寸要求均较低的非配合要素；</a:t>
            </a:r>
            <a:endParaRPr lang="en-US" altLang="zh-CN" sz="2400" b="1" dirty="0">
              <a:latin typeface="微软雅黑" panose="020B0503020204020204" pitchFamily="34" charset="-122"/>
              <a:ea typeface="微软雅黑" panose="020B0503020204020204" pitchFamily="34" charset="-122"/>
              <a:sym typeface="微软雅黑" panose="020B0503020204020204" pitchFamily="34" charset="-122"/>
            </a:endParaRPr>
          </a:p>
          <a:p>
            <a:pPr marL="467995" indent="0" algn="just">
              <a:lnSpc>
                <a:spcPct val="150000"/>
              </a:lnSpc>
              <a:spcBef>
                <a:spcPts val="0"/>
              </a:spcBef>
              <a:buNone/>
            </a:pP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6</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）未注形位公差的要素；</a:t>
            </a:r>
            <a:endParaRPr lang="zh-CN" altLang="en-US" sz="2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标题 1"/>
          <p:cNvSpPr txBox="1"/>
          <p:nvPr/>
        </p:nvSpPr>
        <p:spPr bwMode="auto">
          <a:xfrm>
            <a:off x="806548" y="138182"/>
            <a:ext cx="400929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§6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几何公差的选择</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type="body" idx="1"/>
          </p:nvPr>
        </p:nvSpPr>
        <p:spPr>
          <a:xfrm>
            <a:off x="335280" y="921317"/>
            <a:ext cx="11521440" cy="2319994"/>
          </a:xfrm>
          <a:noFill/>
        </p:spPr>
        <p:txBody>
          <a:bodyPr wrap="square">
            <a:spAutoFit/>
          </a:bodyPr>
          <a:lstStyle/>
          <a:p>
            <a:pPr marL="0" indent="0" algn="just">
              <a:lnSpc>
                <a:spcPct val="150000"/>
              </a:lnSpc>
              <a:spcBef>
                <a:spcPts val="600"/>
              </a:spcBef>
              <a:buNone/>
            </a:pPr>
            <a:r>
              <a:rPr lang="en-US" altLang="zh-CN"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包容要求的应用</a:t>
            </a:r>
            <a:endPar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lgn="just">
              <a:lnSpc>
                <a:spcPct val="150000"/>
              </a:lnSpc>
              <a:spcBef>
                <a:spcPts val="600"/>
              </a:spcBef>
              <a:buNone/>
            </a:pP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包容要求用一具有理想形状的包容面（最大实体边界）来控制要素的实际轮廓。</a:t>
            </a: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应用于有配合要求的场合，以保证所需要的最小间隙或最大过盈。它也常用于作为基准使用的孔、轴类零件。</a:t>
            </a:r>
            <a:r>
              <a:rPr lang="en-US" altLang="zh-CN"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 </a:t>
            </a:r>
            <a:endPar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标题 1"/>
          <p:cNvSpPr txBox="1"/>
          <p:nvPr/>
        </p:nvSpPr>
        <p:spPr bwMode="auto">
          <a:xfrm>
            <a:off x="806548" y="138182"/>
            <a:ext cx="400929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§6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几何公差的选择</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51554" name="Picture 2"/>
          <p:cNvPicPr>
            <a:picLocks noChangeAspect="1" noChangeArrowheads="1"/>
          </p:cNvPicPr>
          <p:nvPr/>
        </p:nvPicPr>
        <p:blipFill>
          <a:blip r:embed="rId1">
            <a:extLst>
              <a:ext uri="{28A0092B-C50C-407E-A947-70E740481C1C}">
                <a14:useLocalDpi xmlns:a14="http://schemas.microsoft.com/office/drawing/2010/main" val="0"/>
              </a:ext>
            </a:extLst>
          </a:blip>
          <a:srcRect l="5345" t="3558" r="11035" b="6512"/>
          <a:stretch>
            <a:fillRect/>
          </a:stretch>
        </p:blipFill>
        <p:spPr bwMode="auto">
          <a:xfrm>
            <a:off x="335280" y="3378471"/>
            <a:ext cx="4601349" cy="2843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806548" y="6324816"/>
            <a:ext cx="2954655" cy="369332"/>
          </a:xfrm>
          <a:prstGeom prst="rect">
            <a:avLst/>
          </a:prstGeom>
        </p:spPr>
        <p:txBody>
          <a:bodyPr wrap="none">
            <a:spAutoFit/>
          </a:bodyPr>
          <a:lstStyle/>
          <a:p>
            <a:pPr algn="ctr">
              <a:spcAft>
                <a:spcPts val="0"/>
              </a:spcAft>
            </a:pPr>
            <a:r>
              <a:rPr lang="zh-CN" altLang="zh-CN" kern="100" dirty="0">
                <a:latin typeface="微软雅黑" panose="020B0503020204020204" pitchFamily="34" charset="-122"/>
                <a:ea typeface="微软雅黑" panose="020B0503020204020204" pitchFamily="34" charset="-122"/>
                <a:cs typeface="Courier New" panose="02070309020205020404" pitchFamily="49" charset="0"/>
                <a:sym typeface="微软雅黑" panose="020B0503020204020204" pitchFamily="34" charset="-122"/>
              </a:rPr>
              <a:t>包容要求用于保证配合精度</a:t>
            </a:r>
            <a:endParaRPr lang="zh-CN" altLang="zh-CN" sz="2400" kern="100" dirty="0">
              <a:effectLst/>
              <a:latin typeface="微软雅黑" panose="020B0503020204020204" pitchFamily="34" charset="-122"/>
              <a:ea typeface="微软雅黑" panose="020B0503020204020204" pitchFamily="34" charset="-122"/>
              <a:cs typeface="Courier New" panose="02070309020205020404" pitchFamily="49" charset="0"/>
              <a:sym typeface="微软雅黑" panose="020B0503020204020204" pitchFamily="34" charset="-122"/>
            </a:endParaRPr>
          </a:p>
        </p:txBody>
      </p:sp>
      <p:sp>
        <p:nvSpPr>
          <p:cNvPr id="3" name="矩形 2"/>
          <p:cNvSpPr/>
          <p:nvPr/>
        </p:nvSpPr>
        <p:spPr>
          <a:xfrm>
            <a:off x="4936629" y="3102126"/>
            <a:ext cx="7114001" cy="3600345"/>
          </a:xfrm>
          <a:prstGeom prst="rect">
            <a:avLst/>
          </a:prstGeom>
        </p:spPr>
        <p:txBody>
          <a:bodyPr wrap="square">
            <a:spAutoFit/>
          </a:bodyPr>
          <a:lstStyle/>
          <a:p>
            <a:pPr marL="342900" indent="-342900">
              <a:lnSpc>
                <a:spcPct val="120000"/>
              </a:lnSpc>
              <a:buFont typeface="Wingdings" panose="05000000000000000000" pitchFamily="2" charset="2"/>
              <a:buChar char="l"/>
            </a:pPr>
            <a:r>
              <a:rPr lang="zh-CN" altLang="zh-CN" sz="2400" dirty="0">
                <a:latin typeface="微软雅黑" panose="020B0503020204020204" pitchFamily="34" charset="-122"/>
                <a:ea typeface="微软雅黑" panose="020B0503020204020204" pitchFamily="34" charset="-122"/>
                <a:sym typeface="微软雅黑" panose="020B0503020204020204" pitchFamily="34" charset="-122"/>
              </a:rPr>
              <a:t>图示零件为一量规，用于检验孔的体外作用尺寸。</a:t>
            </a:r>
            <a:endParaRPr lang="en-US" altLang="zh-CN" sz="2400" dirty="0">
              <a:latin typeface="微软雅黑" panose="020B0503020204020204" pitchFamily="34" charset="-122"/>
              <a:ea typeface="微软雅黑" panose="020B0503020204020204" pitchFamily="34" charset="-122"/>
              <a:sym typeface="微软雅黑" panose="020B0503020204020204" pitchFamily="34" charset="-122"/>
            </a:endParaRPr>
          </a:p>
          <a:p>
            <a:pPr marL="342900" indent="-342900">
              <a:lnSpc>
                <a:spcPct val="120000"/>
              </a:lnSpc>
              <a:buFont typeface="Wingdings" panose="05000000000000000000" pitchFamily="2" charset="2"/>
              <a:buChar char="l"/>
            </a:pPr>
            <a:r>
              <a:rPr lang="zh-CN" altLang="zh-CN" sz="2400" dirty="0">
                <a:latin typeface="微软雅黑" panose="020B0503020204020204" pitchFamily="34" charset="-122"/>
                <a:ea typeface="微软雅黑" panose="020B0503020204020204" pitchFamily="34" charset="-122"/>
                <a:sym typeface="微软雅黑" panose="020B0503020204020204" pitchFamily="34" charset="-122"/>
              </a:rPr>
              <a:t>其测量部位的基本尺寸为</a:t>
            </a:r>
            <a:r>
              <a:rPr lang="en-US" altLang="zh-CN" sz="2400" dirty="0">
                <a:latin typeface="微软雅黑" panose="020B0503020204020204" pitchFamily="34" charset="-122"/>
                <a:ea typeface="微软雅黑" panose="020B0503020204020204" pitchFamily="34" charset="-122"/>
                <a:sym typeface="微软雅黑" panose="020B0503020204020204" pitchFamily="34" charset="-122"/>
              </a:rPr>
              <a:t>39.92mm</a:t>
            </a:r>
            <a:r>
              <a:rPr lang="zh-CN" altLang="zh-CN" sz="2400" dirty="0">
                <a:latin typeface="微软雅黑" panose="020B0503020204020204" pitchFamily="34" charset="-122"/>
                <a:ea typeface="微软雅黑" panose="020B0503020204020204" pitchFamily="34" charset="-122"/>
                <a:sym typeface="微软雅黑" panose="020B0503020204020204" pitchFamily="34" charset="-122"/>
              </a:rPr>
              <a:t>，基本偏差（上偏差）为零。由于采用了包容要求，合格量规的体外作用尺寸不会大于最大实体尺寸</a:t>
            </a:r>
            <a:r>
              <a:rPr lang="en-US" altLang="zh-CN" sz="2400" dirty="0">
                <a:latin typeface="微软雅黑" panose="020B0503020204020204" pitchFamily="34" charset="-122"/>
                <a:ea typeface="微软雅黑" panose="020B0503020204020204" pitchFamily="34" charset="-122"/>
                <a:sym typeface="微软雅黑" panose="020B0503020204020204" pitchFamily="34" charset="-122"/>
              </a:rPr>
              <a:t>39.92mm</a:t>
            </a:r>
            <a:r>
              <a:rPr lang="zh-CN" altLang="zh-CN" sz="2400" dirty="0">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sym typeface="微软雅黑" panose="020B0503020204020204" pitchFamily="34" charset="-122"/>
            </a:endParaRPr>
          </a:p>
          <a:p>
            <a:pPr marL="342900" indent="-342900">
              <a:lnSpc>
                <a:spcPct val="120000"/>
              </a:lnSpc>
              <a:buFont typeface="Wingdings" panose="05000000000000000000" pitchFamily="2" charset="2"/>
              <a:buChar char="l"/>
            </a:pPr>
            <a:r>
              <a:rPr lang="zh-CN" altLang="zh-CN" sz="2400" dirty="0">
                <a:latin typeface="微软雅黑" panose="020B0503020204020204" pitchFamily="34" charset="-122"/>
                <a:ea typeface="微软雅黑" panose="020B0503020204020204" pitchFamily="34" charset="-122"/>
                <a:sym typeface="微软雅黑" panose="020B0503020204020204" pitchFamily="34" charset="-122"/>
              </a:rPr>
              <a:t>只要该量规能够通过被检验的孔，说明孔的体外作用尺寸不小于量规的体外作用尺寸。由此保证了量规与被检验孔之间的最小间隙大于或等于零。</a:t>
            </a:r>
            <a:endParaRPr lang="zh-CN" altLang="en-US" sz="240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type="body" idx="1"/>
          </p:nvPr>
        </p:nvSpPr>
        <p:spPr>
          <a:xfrm>
            <a:off x="335280" y="921317"/>
            <a:ext cx="11521440" cy="5874813"/>
          </a:xfrm>
          <a:noFill/>
        </p:spPr>
        <p:txBody>
          <a:bodyPr wrap="square">
            <a:spAutoFit/>
          </a:bodyPr>
          <a:lstStyle/>
          <a:p>
            <a:pPr marL="0" indent="0" algn="just">
              <a:lnSpc>
                <a:spcPct val="150000"/>
              </a:lnSpc>
              <a:spcBef>
                <a:spcPts val="600"/>
              </a:spcBef>
              <a:buNone/>
            </a:pPr>
            <a:r>
              <a:rPr lang="en-US" altLang="zh-CN"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3. </a:t>
            </a: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最大实体要求的应用</a:t>
            </a:r>
            <a:endParaRPr lang="en-US" altLang="zh-CN"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spcBef>
                <a:spcPts val="600"/>
              </a:spcBef>
              <a:buFont typeface="Wingdings" panose="05000000000000000000" pitchFamily="2" charset="2"/>
              <a:buChar char="l"/>
            </a:pP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最大实体要求用一具有理想形状的包容面（最大实体实效边界）来控制要素的实际轮廓。</a:t>
            </a: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应用于满足可装配性，但无严格配合要求的场合。采用最大实体要求，可最大限度地提高零件制造的经济性。</a:t>
            </a:r>
            <a:endPar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spcBef>
                <a:spcPts val="600"/>
              </a:spcBef>
              <a:buFont typeface="Wingdings" panose="05000000000000000000" pitchFamily="2" charset="2"/>
              <a:buChar char="l"/>
            </a:pP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零件的自由装配取决于要素间的间隙。如果设计时，保证孔轴均处于最大实体实效状态下能满足自由装配（装配间隙最小）</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sym typeface="微软雅黑" panose="020B0503020204020204" pitchFamily="34" charset="-122"/>
            </a:endParaRPr>
          </a:p>
          <a:p>
            <a:pPr marL="899795" algn="just">
              <a:lnSpc>
                <a:spcPct val="150000"/>
              </a:lnSpc>
              <a:spcBef>
                <a:spcPts val="600"/>
              </a:spcBef>
              <a:buFont typeface="+mj-ea"/>
              <a:buAutoNum type="circleNumDbPlain"/>
            </a:pP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当孔轴的实际尺寸偏离最大实体尺寸时，装配间隙可能会增大，从而使装配更容易。</a:t>
            </a:r>
            <a:endParaRPr lang="en-US" altLang="zh-CN" sz="2400" b="1" dirty="0">
              <a:latin typeface="微软雅黑" panose="020B0503020204020204" pitchFamily="34" charset="-122"/>
              <a:ea typeface="微软雅黑" panose="020B0503020204020204" pitchFamily="34" charset="-122"/>
              <a:sym typeface="微软雅黑" panose="020B0503020204020204" pitchFamily="34" charset="-122"/>
            </a:endParaRPr>
          </a:p>
          <a:p>
            <a:pPr marL="899795" algn="just">
              <a:lnSpc>
                <a:spcPct val="150000"/>
              </a:lnSpc>
              <a:spcBef>
                <a:spcPts val="600"/>
              </a:spcBef>
              <a:buFont typeface="+mj-ea"/>
              <a:buAutoNum type="circleNumDbPlain"/>
            </a:pP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当孔轴的实际尺寸偏离最大实体尺寸后，形位公差可以由尺寸公差得到补偿，放宽了零件的合格条件，从而使制造更经济。</a:t>
            </a:r>
            <a:endParaRPr lang="zh-CN" altLang="en-US" sz="2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标题 1"/>
          <p:cNvSpPr txBox="1"/>
          <p:nvPr/>
        </p:nvSpPr>
        <p:spPr bwMode="auto">
          <a:xfrm>
            <a:off x="806548" y="138182"/>
            <a:ext cx="400929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§6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几何公差的选择</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type="body" idx="1"/>
          </p:nvPr>
        </p:nvSpPr>
        <p:spPr>
          <a:xfrm>
            <a:off x="335280" y="1210877"/>
            <a:ext cx="11521440" cy="4766818"/>
          </a:xfrm>
          <a:noFill/>
        </p:spPr>
        <p:txBody>
          <a:bodyPr wrap="square">
            <a:spAutoFit/>
          </a:bodyPr>
          <a:lstStyle/>
          <a:p>
            <a:pPr marL="0" indent="0" algn="just">
              <a:lnSpc>
                <a:spcPct val="150000"/>
              </a:lnSpc>
              <a:spcBef>
                <a:spcPts val="600"/>
              </a:spcBef>
              <a:buNone/>
            </a:pPr>
            <a:r>
              <a:rPr lang="en-US" altLang="zh-CN"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4.</a:t>
            </a: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最小实体要求的应用</a:t>
            </a:r>
            <a:endParaRPr lang="en-US" altLang="zh-CN"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spcBef>
                <a:spcPts val="600"/>
              </a:spcBef>
              <a:buFont typeface="Wingdings" panose="05000000000000000000" pitchFamily="2" charset="2"/>
              <a:buChar char="l"/>
            </a:pP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最小实体要求用一具有理想形状的包容面（最小实体实效边界）来控制要素的实际轮廓。应用于满足临界值的设计，以控制最小壁厚，保证最低强度。</a:t>
            </a:r>
            <a:endParaRPr lang="en-US" altLang="zh-CN" sz="2400" b="1"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spcBef>
                <a:spcPts val="600"/>
              </a:spcBef>
              <a:buFont typeface="Wingdings" panose="05000000000000000000" pitchFamily="2" charset="2"/>
              <a:buChar char="l"/>
            </a:pPr>
            <a:endParaRPr lang="zh-CN" altLang="en-US" sz="2400" b="1" dirty="0">
              <a:latin typeface="微软雅黑" panose="020B0503020204020204" pitchFamily="34" charset="-122"/>
              <a:ea typeface="微软雅黑" panose="020B0503020204020204" pitchFamily="34" charset="-122"/>
              <a:sym typeface="微软雅黑" panose="020B0503020204020204" pitchFamily="34" charset="-122"/>
            </a:endParaRPr>
          </a:p>
          <a:p>
            <a:pPr marL="0" indent="0" algn="just">
              <a:lnSpc>
                <a:spcPct val="150000"/>
              </a:lnSpc>
              <a:spcBef>
                <a:spcPts val="600"/>
              </a:spcBef>
              <a:buNone/>
            </a:pP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5. </a:t>
            </a: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可逆要求的应用</a:t>
            </a:r>
            <a:endPar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spcBef>
                <a:spcPts val="600"/>
              </a:spcBef>
              <a:buFont typeface="Wingdings" panose="05000000000000000000" pitchFamily="2" charset="2"/>
              <a:buChar char="l"/>
            </a:pP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可逆要求用于最大（最小）实体要求时，与最大（最小）实体要求的应用场合相同。所不同的是，</a:t>
            </a: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可逆要求不仅允许尺寸公差补偿给形位公差，而且还允许形位公差补偿给尺寸公差，进一步放宽了零件的合格条件</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标题 1"/>
          <p:cNvSpPr txBox="1"/>
          <p:nvPr/>
        </p:nvSpPr>
        <p:spPr bwMode="auto">
          <a:xfrm>
            <a:off x="806548" y="138182"/>
            <a:ext cx="400929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§6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几何公差的选择</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type="body" idx="1"/>
          </p:nvPr>
        </p:nvSpPr>
        <p:spPr>
          <a:xfrm>
            <a:off x="335280" y="921317"/>
            <a:ext cx="11521440" cy="5885714"/>
          </a:xfrm>
          <a:noFill/>
        </p:spPr>
        <p:txBody>
          <a:bodyPr wrap="square">
            <a:spAutoFit/>
          </a:bodyPr>
          <a:lstStyle/>
          <a:p>
            <a:pPr marL="0" indent="0" algn="just">
              <a:lnSpc>
                <a:spcPct val="150000"/>
              </a:lnSpc>
              <a:spcBef>
                <a:spcPts val="600"/>
              </a:spcBef>
              <a:buNone/>
            </a:pPr>
            <a:r>
              <a:rPr lang="zh-CN" altLang="en-US"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二</a:t>
            </a:r>
            <a:r>
              <a:rPr lang="en-US" altLang="zh-CN"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形位公差项目的选择</a:t>
            </a:r>
            <a:endParaRPr lang="en-US" altLang="zh-CN"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lgn="just">
              <a:lnSpc>
                <a:spcPct val="150000"/>
              </a:lnSpc>
              <a:spcBef>
                <a:spcPts val="600"/>
              </a:spcBef>
              <a:buNone/>
            </a:pP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首先要认真分析零件各重要部位的功能要求，确定是否要标注形位公差，应当标注哪些项目的公差。图样上是否要标注形位公差要求，可根据下述原则确定：</a:t>
            </a:r>
            <a:endParaRPr lang="zh-CN" altLang="en-US" sz="2400" b="1"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spcBef>
                <a:spcPts val="600"/>
              </a:spcBef>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sym typeface="微软雅黑" panose="020B0503020204020204" pitchFamily="34" charset="-122"/>
              </a:rPr>
              <a:t>所设计的形位公差用常用设备和方法加工就能保证者，不必在设计图样上用形位公差框格的形式注出（作未注公差处理），只需以适当的方式加以说明即可，通常也不检查。若需抽样检查或仲裁时，其公差要求应按</a:t>
            </a: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GB</a:t>
            </a:r>
            <a:r>
              <a:rPr lang="zh-CN" altLang="en-US" sz="2000" b="1"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T 1184—1996《</a:t>
            </a:r>
            <a:r>
              <a:rPr lang="zh-CN" altLang="en-US" sz="2000" b="1" dirty="0">
                <a:latin typeface="微软雅黑" panose="020B0503020204020204" pitchFamily="34" charset="-122"/>
                <a:ea typeface="微软雅黑" panose="020B0503020204020204" pitchFamily="34" charset="-122"/>
                <a:sym typeface="微软雅黑" panose="020B0503020204020204" pitchFamily="34" charset="-122"/>
              </a:rPr>
              <a:t>形状和位置公差  末注公差值</a:t>
            </a: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sym typeface="微软雅黑" panose="020B0503020204020204" pitchFamily="34" charset="-122"/>
              </a:rPr>
              <a:t>确定。</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spcBef>
                <a:spcPts val="600"/>
              </a:spcBef>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sym typeface="微软雅黑" panose="020B0503020204020204" pitchFamily="34" charset="-122"/>
              </a:rPr>
              <a:t> 若功能需要，要求零件上某些要素的形位精度高于未注公差要求时，则必须将这些形位公差标注在图样上。通常用公差框格的形式标注，必要时也可用文字说明。</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spcBef>
                <a:spcPts val="600"/>
              </a:spcBef>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sym typeface="微软雅黑" panose="020B0503020204020204" pitchFamily="34" charset="-122"/>
              </a:rPr>
              <a:t>若功能允许，零件上某些要素的形位精度可低于未注公差要求时，一般也不需要标注。但当较大的形位公差值对零件的加工具有显著的经济效益时，应将大于未注公差的形位公差值标注在图样上。</a:t>
            </a: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 </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标题 1"/>
          <p:cNvSpPr txBox="1"/>
          <p:nvPr/>
        </p:nvSpPr>
        <p:spPr bwMode="auto">
          <a:xfrm>
            <a:off x="806548" y="138182"/>
            <a:ext cx="400929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§6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几何公差的选择</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type="body" idx="1"/>
          </p:nvPr>
        </p:nvSpPr>
        <p:spPr>
          <a:xfrm>
            <a:off x="335280" y="921317"/>
            <a:ext cx="11521440" cy="5428537"/>
          </a:xfrm>
          <a:noFill/>
        </p:spPr>
        <p:txBody>
          <a:bodyPr wrap="square">
            <a:spAutoFit/>
          </a:bodyPr>
          <a:lstStyle/>
          <a:p>
            <a:pPr marL="0" indent="0" algn="just">
              <a:lnSpc>
                <a:spcPct val="150000"/>
              </a:lnSpc>
              <a:spcBef>
                <a:spcPts val="600"/>
              </a:spcBef>
              <a:buNone/>
            </a:pPr>
            <a:r>
              <a:rPr lang="zh-CN" altLang="en-US"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二</a:t>
            </a:r>
            <a:r>
              <a:rPr lang="en-US" altLang="zh-CN"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形位公差项目的选择</a:t>
            </a:r>
            <a:endParaRPr lang="en-US" altLang="zh-CN"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lgn="just">
              <a:lnSpc>
                <a:spcPct val="150000"/>
              </a:lnSpc>
              <a:spcBef>
                <a:spcPts val="600"/>
              </a:spcBef>
              <a:buNone/>
            </a:pP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如果要在同一要素上标注几个形位公差项目，则应进行分析。若标注了综合性项目已能满足功能要求，则不要再标注其他项目。例如，若标注了圆柱度公差已能满足功能要求，则不要再标注圆度公差。</a:t>
            </a:r>
            <a:endParaRPr lang="zh-CN" altLang="en-US" sz="2400" b="1" dirty="0">
              <a:latin typeface="微软雅黑" panose="020B0503020204020204" pitchFamily="34" charset="-122"/>
              <a:ea typeface="微软雅黑" panose="020B0503020204020204" pitchFamily="34" charset="-122"/>
              <a:sym typeface="微软雅黑" panose="020B0503020204020204" pitchFamily="34" charset="-122"/>
            </a:endParaRPr>
          </a:p>
          <a:p>
            <a:pPr marL="0" indent="0" algn="just">
              <a:lnSpc>
                <a:spcPct val="150000"/>
              </a:lnSpc>
              <a:spcBef>
                <a:spcPts val="600"/>
              </a:spcBef>
              <a:buNone/>
            </a:pP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应从工厂现有的检测条件来考虑形位公差项目的选择。例如，用圆跳动代替同轴度，用圆度和素线直线度及平行度代替圆柱度，或用全跳动代替圆柱度等。</a:t>
            </a:r>
            <a:endParaRPr lang="zh-CN" altLang="en-US" sz="2400" b="1" dirty="0">
              <a:latin typeface="微软雅黑" panose="020B0503020204020204" pitchFamily="34" charset="-122"/>
              <a:ea typeface="微软雅黑" panose="020B0503020204020204" pitchFamily="34" charset="-122"/>
              <a:sym typeface="微软雅黑" panose="020B0503020204020204" pitchFamily="34" charset="-122"/>
            </a:endParaRPr>
          </a:p>
          <a:p>
            <a:pPr marL="0" indent="0" algn="just">
              <a:lnSpc>
                <a:spcPct val="150000"/>
              </a:lnSpc>
              <a:spcBef>
                <a:spcPts val="600"/>
              </a:spcBef>
              <a:buNone/>
            </a:pP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(4)</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确定形位公差项目要参照有关专业标准的规定。例如，与滚动轴承相配合孔、轴的形位公差项目，在滚动轴承标准中已有规定；单键、花键、齿轮等标准对有关形位公差也都有相应要求和规定。</a:t>
            </a:r>
            <a:endParaRPr lang="zh-CN" altLang="en-US" sz="2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标题 1"/>
          <p:cNvSpPr txBox="1"/>
          <p:nvPr/>
        </p:nvSpPr>
        <p:spPr bwMode="auto">
          <a:xfrm>
            <a:off x="806548" y="138182"/>
            <a:ext cx="400929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§6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几何公差的选择</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type="body" idx="1"/>
          </p:nvPr>
        </p:nvSpPr>
        <p:spPr>
          <a:xfrm>
            <a:off x="335280" y="921317"/>
            <a:ext cx="11521440" cy="5905591"/>
          </a:xfrm>
          <a:noFill/>
        </p:spPr>
        <p:txBody>
          <a:bodyPr wrap="square">
            <a:spAutoFit/>
          </a:bodyPr>
          <a:lstStyle/>
          <a:p>
            <a:pPr marL="0" indent="0" algn="just">
              <a:lnSpc>
                <a:spcPct val="150000"/>
              </a:lnSpc>
              <a:spcBef>
                <a:spcPts val="600"/>
              </a:spcBef>
              <a:buNone/>
            </a:pPr>
            <a:r>
              <a:rPr lang="zh-CN" altLang="en-US"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三</a:t>
            </a:r>
            <a:r>
              <a:rPr lang="en-US" altLang="zh-CN"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形位公差值的选择</a:t>
            </a:r>
            <a:endParaRPr lang="en-US" altLang="zh-CN"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spcBef>
                <a:spcPts val="600"/>
              </a:spcBef>
              <a:buFont typeface="Wingdings" panose="05000000000000000000" pitchFamily="2" charset="2"/>
              <a:buChar char="l"/>
            </a:pP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当形位公差的未注公差不能满足零件的功能要求，必须要在图样上单独标注形位公差项目及其公差值时，注出形位公差值的确定原则与一般公差选用原则一样，即在</a:t>
            </a:r>
            <a:r>
              <a:rPr lang="zh-CN" altLang="en-US" sz="2400" b="1" dirty="0">
                <a:solidFill>
                  <a:srgbClr val="7030A0"/>
                </a:solidFill>
                <a:latin typeface="微软雅黑" panose="020B0503020204020204" pitchFamily="34" charset="-122"/>
                <a:ea typeface="微软雅黑" panose="020B0503020204020204" pitchFamily="34" charset="-122"/>
                <a:sym typeface="微软雅黑" panose="020B0503020204020204" pitchFamily="34" charset="-122"/>
              </a:rPr>
              <a:t>满足零件使用要求的前提下选取最经济的公差值</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spcBef>
                <a:spcPts val="600"/>
              </a:spcBef>
              <a:buFont typeface="Wingdings" panose="05000000000000000000" pitchFamily="2" charset="2"/>
              <a:buChar char="l"/>
            </a:pP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根据形位公差带的特征和形位误差的定义，对同一被测要素规定多项形位公差时，素线的形状公差值应小于由该素线形成的面的形状公差值；同一要素的形状公差值应小于其定向和定位公差值；对同一基准或基准体系，同一要素的定向公差值应小于其定位公差值；跳动公差具有综合控制的性质，因此，回转表面及其素线的形状公差值和定向、定位公差值均应小于相应的跳动公差值。同时，同一要素的圆跳动公差值应小于全跳动公差值。</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标题 1"/>
          <p:cNvSpPr txBox="1"/>
          <p:nvPr/>
        </p:nvSpPr>
        <p:spPr bwMode="auto">
          <a:xfrm>
            <a:off x="806548" y="138182"/>
            <a:ext cx="400929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§6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几何公差的选择</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type="body" idx="1"/>
          </p:nvPr>
        </p:nvSpPr>
        <p:spPr>
          <a:xfrm>
            <a:off x="335280" y="921317"/>
            <a:ext cx="11521440" cy="5905591"/>
          </a:xfrm>
          <a:noFill/>
        </p:spPr>
        <p:txBody>
          <a:bodyPr wrap="square">
            <a:spAutoFit/>
          </a:bodyPr>
          <a:lstStyle/>
          <a:p>
            <a:pPr marL="0" indent="0" algn="just">
              <a:lnSpc>
                <a:spcPct val="150000"/>
              </a:lnSpc>
              <a:spcBef>
                <a:spcPts val="600"/>
              </a:spcBef>
              <a:buNone/>
            </a:pPr>
            <a:r>
              <a:rPr lang="zh-CN" altLang="en-US"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三</a:t>
            </a:r>
            <a:r>
              <a:rPr lang="en-US" altLang="zh-CN"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形位公差值的选择</a:t>
            </a:r>
            <a:endParaRPr lang="en-US" altLang="zh-CN"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spcBef>
                <a:spcPts val="600"/>
              </a:spcBef>
              <a:buFont typeface="Wingdings" panose="05000000000000000000" pitchFamily="2" charset="2"/>
              <a:buChar char="l"/>
            </a:pP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考虑配合要求：有配合要求的要素</a:t>
            </a:r>
            <a:r>
              <a:rPr lang="en-US" altLang="zh-CN"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采用包容要求</a:t>
            </a:r>
            <a:r>
              <a:rPr lang="en-US" altLang="zh-CN"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，其形状公差目前多按占尺寸公差的百分比来考虑。</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根据功能要求及工艺条件，通常在尺寸公差的</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25</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％一</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63</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％中选取，有特殊要求的可取更小的百分比。应当注意：形状公差占尺寸公差的百分比过小，则会对工艺装备的精度要求过高；而占尺寸公差的百分比过大，则会给保证尺寸本身的精度带来困难。</a:t>
            </a:r>
            <a:endParaRPr lang="zh-CN" altLang="en-US" sz="2400" b="1"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spcBef>
                <a:spcPts val="600"/>
              </a:spcBef>
              <a:buFont typeface="Wingdings" panose="05000000000000000000" pitchFamily="2" charset="2"/>
              <a:buChar char="l"/>
            </a:pP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考虑表面粗糙度：对于单一平面的形状公差，目前多按它与表面粗糙度的关系来选取</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。从加工平面的实际经验来看，通常表面粗糙度</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Rz</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值占形状公差</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直线度、平面度</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的</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20</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—25</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％。因此，对中等尺寸和中等精度零件的这类形状公差可按此关系取值。</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标题 1"/>
          <p:cNvSpPr txBox="1"/>
          <p:nvPr/>
        </p:nvSpPr>
        <p:spPr bwMode="auto">
          <a:xfrm>
            <a:off x="806548" y="138182"/>
            <a:ext cx="400929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§6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几何公差的选择</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291783" y="791045"/>
            <a:ext cx="11608434" cy="2371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457200" indent="-457200" algn="just" defTabSz="1219200" eaLnBrk="1" hangingPunct="1">
              <a:lnSpc>
                <a:spcPct val="200000"/>
              </a:lnSpc>
              <a:buNone/>
            </a:pPr>
            <a:r>
              <a:rPr lang="en-US" altLang="zh-CN"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要素按功能要求分类</a:t>
            </a:r>
            <a:endParaRPr lang="zh-CN" altLang="en-US"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endParaRPr>
          </a:p>
          <a:p>
            <a:pPr marL="457200" indent="-467995" algn="just" defTabSz="1219200" eaLnBrk="1" hangingPunct="1">
              <a:lnSpc>
                <a:spcPct val="150000"/>
              </a:lnSpc>
              <a:spcBef>
                <a:spcPts val="0"/>
              </a:spcBef>
              <a:buFont typeface="Wingdings" panose="05000000000000000000" pitchFamily="2" charset="2"/>
              <a:buChar char="n"/>
            </a:pPr>
            <a:r>
              <a:rPr lang="zh-CN" altLang="en-US" sz="28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单一要素：</a:t>
            </a:r>
            <a:r>
              <a:rPr lang="zh-CN" altLang="en-US" sz="24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仅对其本身给出形状公差要求的要素。</a:t>
            </a:r>
            <a:endParaRPr lang="zh-CN" altLang="en-US" sz="24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marL="457200" indent="-467995" algn="just" defTabSz="1219200" eaLnBrk="1" hangingPunct="1">
              <a:lnSpc>
                <a:spcPct val="150000"/>
              </a:lnSpc>
              <a:spcBef>
                <a:spcPts val="0"/>
              </a:spcBef>
              <a:buFont typeface="Wingdings" panose="05000000000000000000" pitchFamily="2" charset="2"/>
              <a:buChar char="n"/>
            </a:pPr>
            <a:r>
              <a:rPr lang="zh-CN" altLang="en-US" sz="28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关联要素：</a:t>
            </a:r>
            <a:r>
              <a:rPr lang="zh-CN" altLang="en-US" sz="24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与其他要素有功能关系的要素。</a:t>
            </a:r>
            <a:r>
              <a:rPr lang="en-US" altLang="zh-CN" sz="24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endParaRPr lang="en-US" altLang="zh-CN" sz="24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标题 1"/>
          <p:cNvSpPr txBox="1"/>
          <p:nvPr/>
        </p:nvSpPr>
        <p:spPr bwMode="auto">
          <a:xfrm>
            <a:off x="684628" y="103364"/>
            <a:ext cx="848093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§1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零件几何要素和几何公差的特征项目</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r="55729"/>
          <a:stretch>
            <a:fillRect/>
          </a:stretch>
        </p:blipFill>
        <p:spPr>
          <a:xfrm>
            <a:off x="1462461" y="3267362"/>
            <a:ext cx="4468439" cy="3487274"/>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r="61082"/>
          <a:stretch>
            <a:fillRect/>
          </a:stretch>
        </p:blipFill>
        <p:spPr>
          <a:xfrm>
            <a:off x="7768882" y="2098860"/>
            <a:ext cx="3369017" cy="486937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Grp="1" noChangeArrowheads="1"/>
          </p:cNvSpPr>
          <p:nvPr>
            <p:ph type="body" idx="1"/>
          </p:nvPr>
        </p:nvSpPr>
        <p:spPr>
          <a:xfrm>
            <a:off x="184861" y="872620"/>
            <a:ext cx="11819071" cy="5844036"/>
          </a:xfrm>
          <a:noFill/>
        </p:spPr>
        <p:txBody>
          <a:bodyPr wrap="square">
            <a:spAutoFit/>
          </a:bodyPr>
          <a:lstStyle/>
          <a:p>
            <a:pPr eaLnBrk="1" hangingPunct="1">
              <a:lnSpc>
                <a:spcPct val="150000"/>
              </a:lnSpc>
              <a:spcBef>
                <a:spcPts val="1200"/>
              </a:spcBef>
              <a:buFont typeface="Wingdings" panose="05000000000000000000" pitchFamily="2" charset="2"/>
              <a:buNone/>
            </a:pPr>
            <a:r>
              <a:rPr lang="zh-CN" altLang="en-US" sz="36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   一</a:t>
            </a:r>
            <a:r>
              <a:rPr lang="en-US" altLang="zh-CN" sz="36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36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形状误差及其评定</a:t>
            </a:r>
            <a:endParaRPr lang="zh-CN" altLang="en-US" sz="36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endParaRPr>
          </a:p>
          <a:p>
            <a:pPr marL="756285">
              <a:lnSpc>
                <a:spcPct val="150000"/>
              </a:lnSpc>
              <a:spcBef>
                <a:spcPts val="0"/>
              </a:spcBef>
              <a:buFont typeface="Wingdings" panose="05000000000000000000" pitchFamily="2" charset="2"/>
              <a:buChar char="l"/>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形状误差是指单一实际要素对其理想要素的变动量。 </a:t>
            </a:r>
            <a:endPar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marL="756285">
              <a:lnSpc>
                <a:spcPct val="150000"/>
              </a:lnSpc>
              <a:spcBef>
                <a:spcPts val="0"/>
              </a:spcBef>
              <a:buFont typeface="Wingdings" panose="05000000000000000000" pitchFamily="2" charset="2"/>
              <a:buChar char="l"/>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将被测实际要素与其理想要素进行比较，如果被测实际要素与其理想要素完全重合，则形状误差为零；如果被测实际要素对其理想要素产生了变动</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偏离</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，其</a:t>
            </a: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变动量即为形状误差值</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marL="756285">
              <a:lnSpc>
                <a:spcPct val="150000"/>
              </a:lnSpc>
              <a:spcBef>
                <a:spcPts val="0"/>
              </a:spcBef>
              <a:buFont typeface="Wingdings" panose="05000000000000000000" pitchFamily="2" charset="2"/>
              <a:buChar char="l"/>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显然，</a:t>
            </a: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理想要素处于不同的位置，就会得到大小不同的变动量</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。因此，评定实际要素的形状误差时，理想要素相对于实际要素的位置，应遵循统一的原则</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最小条件</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marL="756285">
              <a:lnSpc>
                <a:spcPct val="150000"/>
              </a:lnSpc>
              <a:spcBef>
                <a:spcPts val="0"/>
              </a:spcBef>
              <a:buFont typeface="Wingdings" panose="05000000000000000000" pitchFamily="2" charset="2"/>
              <a:buChar char="l"/>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所谓最小条件，是指被测实际要素相对于理想要素的</a:t>
            </a: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最大变动量为最小</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。此时，对被测实际要素评定的误差值为最小。</a:t>
            </a:r>
            <a:endPar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标题 1"/>
          <p:cNvSpPr txBox="1"/>
          <p:nvPr/>
        </p:nvSpPr>
        <p:spPr bwMode="auto">
          <a:xfrm>
            <a:off x="685925" y="160971"/>
            <a:ext cx="848093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§7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几何误差的评定与检测原则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Grp="1" noChangeArrowheads="1"/>
          </p:cNvSpPr>
          <p:nvPr>
            <p:ph type="body" idx="1"/>
          </p:nvPr>
        </p:nvSpPr>
        <p:spPr>
          <a:xfrm>
            <a:off x="184861" y="872620"/>
            <a:ext cx="11819071" cy="3351046"/>
          </a:xfrm>
          <a:noFill/>
        </p:spPr>
        <p:txBody>
          <a:bodyPr wrap="square">
            <a:spAutoFit/>
          </a:bodyPr>
          <a:lstStyle/>
          <a:p>
            <a:pPr marL="0">
              <a:lnSpc>
                <a:spcPct val="150000"/>
              </a:lnSpc>
              <a:spcBef>
                <a:spcPts val="1200"/>
              </a:spcBef>
              <a:buNone/>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评定形状误差时，形状误差值的大小可用最小包容区域</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简称最小区域</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的宽度或直径来表示。所谓最小区域是指包容被测要素时，具有最小宽度</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f</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或直径</a:t>
            </a:r>
            <a:r>
              <a:rPr lang="el-GR"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Φ</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f</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的包容区，</a:t>
            </a:r>
            <a:endPar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spcBef>
                <a:spcPts val="0"/>
              </a:spcBef>
            </a:pPr>
            <a:r>
              <a:rPr lang="zh-CN"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对于轮廓要素，符合最小条件的理想要素处于实体之外并与被测实际要素相接触，使被测实际要素对它的最大变动量为最小。</a:t>
            </a:r>
            <a:endPar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spcBef>
                <a:spcPts val="0"/>
              </a:spcBef>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对于中心要素，符合最小条件的理想要素穿过实际中心要素，使实际要素对它的最大变动量为最小。</a:t>
            </a:r>
            <a:endPar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6867"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5925" y="4274466"/>
            <a:ext cx="5720769" cy="2428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1"/>
          <p:cNvSpPr txBox="1"/>
          <p:nvPr/>
        </p:nvSpPr>
        <p:spPr bwMode="auto">
          <a:xfrm>
            <a:off x="685925" y="160971"/>
            <a:ext cx="848093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§7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几何误差的评定与检测原则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5155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8412" b="14328"/>
          <a:stretch>
            <a:fillRect/>
          </a:stretch>
        </p:blipFill>
        <p:spPr bwMode="auto">
          <a:xfrm>
            <a:off x="7225318" y="3707502"/>
            <a:ext cx="4280757" cy="2989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Grp="1" noChangeArrowheads="1"/>
          </p:cNvSpPr>
          <p:nvPr>
            <p:ph type="body" idx="1"/>
          </p:nvPr>
        </p:nvSpPr>
        <p:spPr>
          <a:xfrm>
            <a:off x="184861" y="872620"/>
            <a:ext cx="11819071" cy="825419"/>
          </a:xfrm>
          <a:noFill/>
        </p:spPr>
        <p:txBody>
          <a:bodyPr wrap="square">
            <a:spAutoFit/>
          </a:bodyPr>
          <a:lstStyle/>
          <a:p>
            <a:pPr>
              <a:lnSpc>
                <a:spcPct val="150000"/>
              </a:lnSpc>
              <a:spcBef>
                <a:spcPts val="1200"/>
              </a:spcBef>
              <a:buFont typeface="Wingdings" panose="05000000000000000000" pitchFamily="2" charset="2"/>
              <a:buChar char="l"/>
            </a:pPr>
            <a:r>
              <a:rPr lang="zh-CN" altLang="en-US" sz="36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直线度误差</a:t>
            </a:r>
            <a:endPar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标题 1"/>
          <p:cNvSpPr txBox="1"/>
          <p:nvPr/>
        </p:nvSpPr>
        <p:spPr bwMode="auto">
          <a:xfrm>
            <a:off x="685925" y="160971"/>
            <a:ext cx="848093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§7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几何误差的评定与检测原则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5" name="Picture 2"/>
          <p:cNvPicPr>
            <a:picLocks noChangeAspect="1" noChangeArrowheads="1"/>
          </p:cNvPicPr>
          <p:nvPr/>
        </p:nvPicPr>
        <p:blipFill>
          <a:blip r:embed="rId1">
            <a:extLst>
              <a:ext uri="{28A0092B-C50C-407E-A947-70E740481C1C}">
                <a14:useLocalDpi xmlns:a14="http://schemas.microsoft.com/office/drawing/2010/main" val="0"/>
              </a:ext>
            </a:extLst>
          </a:blip>
          <a:srcRect l="1625" r="2950"/>
          <a:stretch>
            <a:fillRect/>
          </a:stretch>
        </p:blipFill>
        <p:spPr bwMode="auto">
          <a:xfrm>
            <a:off x="5191760" y="1421607"/>
            <a:ext cx="6881744" cy="5275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361671" y="1827075"/>
            <a:ext cx="4653280" cy="2797048"/>
          </a:xfrm>
          <a:prstGeom prst="rect">
            <a:avLst/>
          </a:prstGeom>
          <a:noFill/>
        </p:spPr>
        <p:txBody>
          <a:bodyPr vert="horz" wrap="square" lIns="91440" tIns="45720" rIns="91440" bIns="45720" rtlCol="0">
            <a:spAutoFit/>
          </a:bodyPr>
          <a:lstStyle/>
          <a:p>
            <a:pPr indent="-457200" defTabSz="1219200">
              <a:lnSpc>
                <a:spcPct val="150000"/>
              </a:lnSpc>
              <a:spcBef>
                <a:spcPts val="1200"/>
              </a:spcBef>
            </a:pP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直线度误差可用刀口尺</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或平尺</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、优质钢丝和测量显微镜、水平仪和桥板、自准直仪和反射镜、平板和带指示表的表架、三坐标测量机等测量。</a:t>
            </a:r>
            <a:endParaRPr lang="zh-CN"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Grp="1" noChangeArrowheads="1"/>
          </p:cNvSpPr>
          <p:nvPr>
            <p:ph type="body" idx="1"/>
          </p:nvPr>
        </p:nvSpPr>
        <p:spPr>
          <a:xfrm>
            <a:off x="184861" y="872620"/>
            <a:ext cx="11819071" cy="825419"/>
          </a:xfrm>
          <a:noFill/>
        </p:spPr>
        <p:txBody>
          <a:bodyPr wrap="square">
            <a:spAutoFit/>
          </a:bodyPr>
          <a:lstStyle/>
          <a:p>
            <a:pPr>
              <a:lnSpc>
                <a:spcPct val="150000"/>
              </a:lnSpc>
              <a:spcBef>
                <a:spcPts val="1200"/>
              </a:spcBef>
              <a:buFont typeface="Wingdings" panose="05000000000000000000" pitchFamily="2" charset="2"/>
              <a:buChar char="l"/>
            </a:pPr>
            <a:r>
              <a:rPr lang="zh-CN" altLang="en-US" sz="36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平面度误差</a:t>
            </a:r>
            <a:endPar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标题 1"/>
          <p:cNvSpPr txBox="1"/>
          <p:nvPr/>
        </p:nvSpPr>
        <p:spPr bwMode="auto">
          <a:xfrm>
            <a:off x="685925" y="160971"/>
            <a:ext cx="848093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§7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几何误差的评定与检测原则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矩形 1"/>
          <p:cNvSpPr/>
          <p:nvPr/>
        </p:nvSpPr>
        <p:spPr>
          <a:xfrm>
            <a:off x="538480" y="2327255"/>
            <a:ext cx="4653280" cy="1689052"/>
          </a:xfrm>
          <a:prstGeom prst="rect">
            <a:avLst/>
          </a:prstGeom>
          <a:noFill/>
        </p:spPr>
        <p:txBody>
          <a:bodyPr vert="horz" wrap="square" lIns="91440" tIns="45720" rIns="91440" bIns="45720" rtlCol="0">
            <a:spAutoFit/>
          </a:bodyPr>
          <a:lstStyle/>
          <a:p>
            <a:pPr indent="-457200" defTabSz="1219200">
              <a:lnSpc>
                <a:spcPct val="150000"/>
              </a:lnSpc>
              <a:spcBef>
                <a:spcPts val="1200"/>
              </a:spcBef>
            </a:pP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平面度误差可用三坐标测量机、平板和带指示表的表架、水平仪、平晶、自准直仪和反射镜等测量。</a:t>
            </a:r>
            <a:endParaRPr lang="zh-CN"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55650" name="Picture 2"/>
          <p:cNvPicPr>
            <a:picLocks noChangeAspect="1" noChangeArrowheads="1"/>
          </p:cNvPicPr>
          <p:nvPr/>
        </p:nvPicPr>
        <p:blipFill>
          <a:blip r:embed="rId1">
            <a:extLst>
              <a:ext uri="{28A0092B-C50C-407E-A947-70E740481C1C}">
                <a14:useLocalDpi xmlns:a14="http://schemas.microsoft.com/office/drawing/2010/main" val="0"/>
              </a:ext>
            </a:extLst>
          </a:blip>
          <a:srcRect l="1752" t="307" r="3253" b="-76"/>
          <a:stretch>
            <a:fillRect/>
          </a:stretch>
        </p:blipFill>
        <p:spPr bwMode="auto">
          <a:xfrm>
            <a:off x="5584826" y="1383078"/>
            <a:ext cx="6068694" cy="5213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Grp="1" noChangeArrowheads="1"/>
          </p:cNvSpPr>
          <p:nvPr>
            <p:ph type="body" idx="1"/>
          </p:nvPr>
        </p:nvSpPr>
        <p:spPr>
          <a:xfrm>
            <a:off x="184861" y="872620"/>
            <a:ext cx="11819071" cy="825419"/>
          </a:xfrm>
          <a:noFill/>
        </p:spPr>
        <p:txBody>
          <a:bodyPr wrap="square">
            <a:spAutoFit/>
          </a:bodyPr>
          <a:lstStyle/>
          <a:p>
            <a:pPr>
              <a:lnSpc>
                <a:spcPct val="150000"/>
              </a:lnSpc>
              <a:spcBef>
                <a:spcPts val="1200"/>
              </a:spcBef>
              <a:buFont typeface="Wingdings" panose="05000000000000000000" pitchFamily="2" charset="2"/>
              <a:buChar char="l"/>
            </a:pPr>
            <a:r>
              <a:rPr lang="zh-CN" altLang="en-US" sz="36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圆度误差</a:t>
            </a:r>
            <a:endPar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标题 1"/>
          <p:cNvSpPr txBox="1"/>
          <p:nvPr/>
        </p:nvSpPr>
        <p:spPr bwMode="auto">
          <a:xfrm>
            <a:off x="685925" y="160971"/>
            <a:ext cx="848093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§7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几何误差的评定与检测原则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矩形 1"/>
          <p:cNvSpPr/>
          <p:nvPr/>
        </p:nvSpPr>
        <p:spPr>
          <a:xfrm>
            <a:off x="457200" y="1605895"/>
            <a:ext cx="11653520" cy="1689052"/>
          </a:xfrm>
          <a:prstGeom prst="rect">
            <a:avLst/>
          </a:prstGeom>
          <a:noFill/>
        </p:spPr>
        <p:txBody>
          <a:bodyPr vert="horz" wrap="square" lIns="91440" tIns="45720" rIns="91440" bIns="45720" rtlCol="0">
            <a:spAutoFit/>
          </a:bodyPr>
          <a:lstStyle/>
          <a:p>
            <a:pPr indent="-457200" defTabSz="1219200">
              <a:lnSpc>
                <a:spcPct val="150000"/>
              </a:lnSpc>
              <a:spcBef>
                <a:spcPts val="1200"/>
              </a:spcBef>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圆度误差可用圆度仪、光学分度头、三坐标测量机或带计算机的测量显微镜、</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V</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形块和带指示表的表架、干分尺及投影仪等测量。首先对被测零件的若干个正截面进行测量，评定出各个截面的圆度误差后，取其中最大的误差值作为该零件的圆度误差。</a:t>
            </a:r>
            <a:endParaRPr lang="zh-CN"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56674" name="Picture 2"/>
          <p:cNvPicPr>
            <a:picLocks noChangeAspect="1" noChangeArrowheads="1"/>
          </p:cNvPicPr>
          <p:nvPr/>
        </p:nvPicPr>
        <p:blipFill>
          <a:blip r:embed="rId1">
            <a:extLst>
              <a:ext uri="{28A0092B-C50C-407E-A947-70E740481C1C}">
                <a14:useLocalDpi xmlns:a14="http://schemas.microsoft.com/office/drawing/2010/main" val="0"/>
              </a:ext>
            </a:extLst>
          </a:blip>
          <a:srcRect l="1752"/>
          <a:stretch>
            <a:fillRect/>
          </a:stretch>
        </p:blipFill>
        <p:spPr bwMode="auto">
          <a:xfrm>
            <a:off x="538480" y="3692932"/>
            <a:ext cx="5074343" cy="2293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675" name="Picture 3"/>
          <p:cNvPicPr>
            <a:picLocks noChangeAspect="1" noChangeArrowheads="1"/>
          </p:cNvPicPr>
          <p:nvPr/>
        </p:nvPicPr>
        <p:blipFill>
          <a:blip r:embed="rId2">
            <a:extLst>
              <a:ext uri="{28A0092B-C50C-407E-A947-70E740481C1C}">
                <a14:useLocalDpi xmlns:a14="http://schemas.microsoft.com/office/drawing/2010/main" val="0"/>
              </a:ext>
            </a:extLst>
          </a:blip>
          <a:srcRect t="388" r="2928" b="3366"/>
          <a:stretch>
            <a:fillRect/>
          </a:stretch>
        </p:blipFill>
        <p:spPr bwMode="auto">
          <a:xfrm>
            <a:off x="6376670" y="3752355"/>
            <a:ext cx="5276850" cy="223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1209340" y="6199347"/>
            <a:ext cx="3352200" cy="369332"/>
          </a:xfrm>
          <a:prstGeom prst="rect">
            <a:avLst/>
          </a:prstGeom>
        </p:spPr>
        <p:txBody>
          <a:bodyPr wrap="none">
            <a:spAutoFit/>
          </a:bodyPr>
          <a:lstStyle/>
          <a:p>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用</a:t>
            </a:r>
            <a:r>
              <a:rPr lang="en-US" altLang="zh-CN" kern="100" dirty="0">
                <a:latin typeface="微软雅黑" panose="020B0503020204020204" pitchFamily="34" charset="-122"/>
                <a:ea typeface="微软雅黑" panose="020B0503020204020204" pitchFamily="34" charset="-122"/>
                <a:sym typeface="微软雅黑" panose="020B0503020204020204" pitchFamily="34" charset="-122"/>
              </a:rPr>
              <a:t>V</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形块和指示表测量圆度误差</a:t>
            </a: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矩形 4"/>
          <p:cNvSpPr/>
          <p:nvPr/>
        </p:nvSpPr>
        <p:spPr>
          <a:xfrm>
            <a:off x="7999105" y="6118948"/>
            <a:ext cx="2492990" cy="369332"/>
          </a:xfrm>
          <a:prstGeom prst="rect">
            <a:avLst/>
          </a:prstGeom>
        </p:spPr>
        <p:txBody>
          <a:bodyPr wrap="none">
            <a:spAutoFit/>
          </a:bodyPr>
          <a:lstStyle/>
          <a:p>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用分度头测量圆度误差</a:t>
            </a: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Grp="1" noChangeArrowheads="1"/>
          </p:cNvSpPr>
          <p:nvPr>
            <p:ph type="body" idx="1"/>
          </p:nvPr>
        </p:nvSpPr>
        <p:spPr>
          <a:xfrm>
            <a:off x="184861" y="872620"/>
            <a:ext cx="11819071" cy="825419"/>
          </a:xfrm>
          <a:noFill/>
        </p:spPr>
        <p:txBody>
          <a:bodyPr wrap="square">
            <a:spAutoFit/>
          </a:bodyPr>
          <a:lstStyle/>
          <a:p>
            <a:pPr>
              <a:lnSpc>
                <a:spcPct val="150000"/>
              </a:lnSpc>
              <a:spcBef>
                <a:spcPts val="1200"/>
              </a:spcBef>
              <a:buFont typeface="Wingdings" panose="05000000000000000000" pitchFamily="2" charset="2"/>
              <a:buChar char="l"/>
            </a:pPr>
            <a:r>
              <a:rPr lang="zh-CN" altLang="en-US" sz="36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圆柱度误差</a:t>
            </a:r>
            <a:endPar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标题 1"/>
          <p:cNvSpPr txBox="1"/>
          <p:nvPr/>
        </p:nvSpPr>
        <p:spPr bwMode="auto">
          <a:xfrm>
            <a:off x="685925" y="160971"/>
            <a:ext cx="848093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§7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几何误差的评定与检测原则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矩形 1"/>
          <p:cNvSpPr/>
          <p:nvPr/>
        </p:nvSpPr>
        <p:spPr>
          <a:xfrm>
            <a:off x="457200" y="1605895"/>
            <a:ext cx="5313680" cy="5183278"/>
          </a:xfrm>
          <a:prstGeom prst="rect">
            <a:avLst/>
          </a:prstGeom>
          <a:noFill/>
        </p:spPr>
        <p:txBody>
          <a:bodyPr vert="horz" wrap="square" lIns="91440" tIns="45720" rIns="91440" bIns="45720" rtlCol="0">
            <a:spAutoFit/>
          </a:bodyPr>
          <a:lstStyle/>
          <a:p>
            <a:pPr indent="-457200" defTabSz="1219200">
              <a:lnSpc>
                <a:spcPct val="150000"/>
              </a:lnSpc>
              <a:spcBef>
                <a:spcPts val="1200"/>
              </a:spcBef>
            </a:pPr>
            <a:r>
              <a:rPr lang="zh-CN" altLang="en-US"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目前对圆柱度误差还常用近似的方法测量。</a:t>
            </a:r>
            <a:endParaRPr lang="en-US" altLang="zh-CN"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indent="-457200" defTabSz="1219200">
              <a:lnSpc>
                <a:spcPct val="150000"/>
              </a:lnSpc>
              <a:spcBef>
                <a:spcPts val="1200"/>
              </a:spcBef>
            </a:pPr>
            <a:r>
              <a:rPr lang="zh-CN" altLang="en-US"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如图所示，先分别测量被测圆柱面上</a:t>
            </a:r>
            <a:r>
              <a:rPr lang="zh-CN" altLang="en-US"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若干个正截面的圆度误差</a:t>
            </a:r>
            <a:r>
              <a:rPr lang="zh-CN" altLang="en-US"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，将被测各截面实际轮廓的</a:t>
            </a:r>
            <a:r>
              <a:rPr lang="zh-CN" altLang="en-US"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中心投影</a:t>
            </a:r>
            <a:r>
              <a:rPr lang="zh-CN" altLang="en-US"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到垂直于测量轴线的平面上，以相距最远两投影点</a:t>
            </a:r>
            <a:r>
              <a:rPr lang="en-US" altLang="zh-CN"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O1″</a:t>
            </a:r>
            <a:r>
              <a:rPr lang="zh-CN" altLang="en-US"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和</a:t>
            </a:r>
            <a:r>
              <a:rPr lang="en-US" altLang="zh-CN"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Oi″</a:t>
            </a:r>
            <a:r>
              <a:rPr lang="zh-CN" altLang="en-US"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之间的距离为直径作圆</a:t>
            </a:r>
            <a:r>
              <a:rPr lang="en-US" altLang="zh-CN"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，若该圆能包容其他各投影点，则该圆的直径即为被测圆柱体实际轴线的直线度误差的近似值。再将各被测截面实际轮廓上的若干个点投影到与测量轴线垂直的平面上，得相应数量的投影点</a:t>
            </a:r>
            <a:r>
              <a:rPr lang="en-US" altLang="zh-CN"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Pi</a:t>
            </a:r>
            <a:r>
              <a:rPr lang="zh-CN" altLang="en-US"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。以上述评定被测圆柱体实际轴线直线度误差的包容圆中心</a:t>
            </a:r>
            <a:r>
              <a:rPr lang="en-US" altLang="zh-CN"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O″</a:t>
            </a:r>
            <a:r>
              <a:rPr lang="zh-CN" altLang="en-US"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为圆心，作包容各投影点</a:t>
            </a:r>
            <a:r>
              <a:rPr lang="en-US" altLang="zh-CN"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Pi</a:t>
            </a:r>
            <a:r>
              <a:rPr lang="zh-CN" altLang="en-US"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的两同心圆</a:t>
            </a:r>
            <a:r>
              <a:rPr lang="en-US" altLang="zh-CN"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和</a:t>
            </a:r>
            <a:r>
              <a:rPr lang="en-US" altLang="zh-CN"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3</a:t>
            </a:r>
            <a:r>
              <a:rPr lang="zh-CN" altLang="en-US"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，其半径差即为被测零件的圆柱度误差。</a:t>
            </a:r>
            <a:endParaRPr lang="zh-CN" altLang="zh-CN"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57698" name="Picture 2"/>
          <p:cNvPicPr>
            <a:picLocks noChangeAspect="1" noChangeArrowheads="1"/>
          </p:cNvPicPr>
          <p:nvPr/>
        </p:nvPicPr>
        <p:blipFill>
          <a:blip r:embed="rId1">
            <a:extLst>
              <a:ext uri="{28A0092B-C50C-407E-A947-70E740481C1C}">
                <a14:useLocalDpi xmlns:a14="http://schemas.microsoft.com/office/drawing/2010/main" val="0"/>
              </a:ext>
            </a:extLst>
          </a:blip>
          <a:srcRect l="2339" t="5345" b="2959"/>
          <a:stretch>
            <a:fillRect/>
          </a:stretch>
        </p:blipFill>
        <p:spPr bwMode="auto">
          <a:xfrm>
            <a:off x="6283959" y="1700211"/>
            <a:ext cx="5657553" cy="4996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Grp="1" noChangeArrowheads="1"/>
          </p:cNvSpPr>
          <p:nvPr>
            <p:ph type="body" idx="1"/>
          </p:nvPr>
        </p:nvSpPr>
        <p:spPr>
          <a:xfrm>
            <a:off x="184861" y="872620"/>
            <a:ext cx="11819071" cy="825419"/>
          </a:xfrm>
          <a:noFill/>
        </p:spPr>
        <p:txBody>
          <a:bodyPr wrap="square">
            <a:spAutoFit/>
          </a:bodyPr>
          <a:lstStyle/>
          <a:p>
            <a:pPr>
              <a:lnSpc>
                <a:spcPct val="150000"/>
              </a:lnSpc>
              <a:spcBef>
                <a:spcPts val="1200"/>
              </a:spcBef>
              <a:buFont typeface="Wingdings" panose="05000000000000000000" pitchFamily="2" charset="2"/>
              <a:buChar char="l"/>
            </a:pPr>
            <a:r>
              <a:rPr lang="zh-CN" altLang="en-US" sz="36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线轮廓度误差</a:t>
            </a:r>
            <a:endPar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标题 1"/>
          <p:cNvSpPr txBox="1"/>
          <p:nvPr/>
        </p:nvSpPr>
        <p:spPr bwMode="auto">
          <a:xfrm>
            <a:off x="685925" y="160971"/>
            <a:ext cx="848093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§7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几何误差的评定与检测原则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矩形 1"/>
          <p:cNvSpPr/>
          <p:nvPr/>
        </p:nvSpPr>
        <p:spPr>
          <a:xfrm>
            <a:off x="406401" y="1881970"/>
            <a:ext cx="11226799" cy="1689052"/>
          </a:xfrm>
          <a:prstGeom prst="rect">
            <a:avLst/>
          </a:prstGeom>
          <a:noFill/>
        </p:spPr>
        <p:txBody>
          <a:bodyPr vert="horz" wrap="square" lIns="91440" tIns="45720" rIns="91440" bIns="45720" rtlCol="0">
            <a:spAutoFit/>
          </a:bodyPr>
          <a:lstStyle/>
          <a:p>
            <a:pPr indent="-457200" defTabSz="1219200">
              <a:lnSpc>
                <a:spcPct val="150000"/>
              </a:lnSpc>
              <a:spcBef>
                <a:spcPts val="1200"/>
              </a:spcBef>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线轮廓度误差可用轮廓样板、投影仪、仿形测量装置和坐标测量装置等测量。面轮廓度误差可用成套截面轮廓样板、仿形测量装置、坐标测量装置及光学跟踪轮廓测量仪等测量。</a:t>
            </a:r>
            <a:endParaRPr lang="zh-CN"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58722" name="Picture 2"/>
          <p:cNvPicPr>
            <a:picLocks noChangeAspect="1" noChangeArrowheads="1"/>
          </p:cNvPicPr>
          <p:nvPr/>
        </p:nvPicPr>
        <p:blipFill>
          <a:blip r:embed="rId1">
            <a:extLst>
              <a:ext uri="{28A0092B-C50C-407E-A947-70E740481C1C}">
                <a14:useLocalDpi xmlns:a14="http://schemas.microsoft.com/office/drawing/2010/main" val="0"/>
              </a:ext>
            </a:extLst>
          </a:blip>
          <a:srcRect l="5023" t="-145" r="5023"/>
          <a:stretch>
            <a:fillRect/>
          </a:stretch>
        </p:blipFill>
        <p:spPr bwMode="auto">
          <a:xfrm>
            <a:off x="1248608" y="3764759"/>
            <a:ext cx="2537539" cy="2334536"/>
          </a:xfrm>
          <a:prstGeom prst="rect">
            <a:avLst/>
          </a:prstGeom>
          <a:noFill/>
          <a:extLst>
            <a:ext uri="{909E8E84-426E-40DD-AFC4-6F175D3DCCD1}">
              <a14:hiddenFill xmlns:a14="http://schemas.microsoft.com/office/drawing/2010/main">
                <a:solidFill>
                  <a:srgbClr val="FFFFFF"/>
                </a:solidFill>
              </a14:hiddenFill>
            </a:ext>
          </a:extLst>
        </p:spPr>
      </p:pic>
      <p:pic>
        <p:nvPicPr>
          <p:cNvPr id="158721" name="Picture 1"/>
          <p:cNvPicPr>
            <a:picLocks noChangeAspect="1" noChangeArrowheads="1"/>
          </p:cNvPicPr>
          <p:nvPr/>
        </p:nvPicPr>
        <p:blipFill>
          <a:blip r:embed="rId2">
            <a:extLst>
              <a:ext uri="{28A0092B-C50C-407E-A947-70E740481C1C}">
                <a14:useLocalDpi xmlns:a14="http://schemas.microsoft.com/office/drawing/2010/main" val="0"/>
              </a:ext>
            </a:extLst>
          </a:blip>
          <a:srcRect l="2660" t="169" r="1285" b="844"/>
          <a:stretch>
            <a:fillRect/>
          </a:stretch>
        </p:blipFill>
        <p:spPr bwMode="auto">
          <a:xfrm>
            <a:off x="6019800" y="3726667"/>
            <a:ext cx="4302760" cy="241171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a:spLocks noChangeArrowheads="1"/>
          </p:cNvSpPr>
          <p:nvPr/>
        </p:nvSpPr>
        <p:spPr bwMode="auto">
          <a:xfrm>
            <a:off x="284713" y="6293033"/>
            <a:ext cx="4570482" cy="1046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defTabSz="914400" rtl="0" eaLnBrk="0" fontAlgn="base" latinLnBrk="0" hangingPunct="0">
              <a:lnSpc>
                <a:spcPct val="100000"/>
              </a:lnSpc>
              <a:spcBef>
                <a:spcPct val="0"/>
              </a:spcBef>
              <a:spcAft>
                <a:spcPct val="0"/>
              </a:spcAft>
              <a:buClrTx/>
              <a:buSzTx/>
              <a:buFontTx/>
              <a:buNone/>
            </a:pPr>
            <a:r>
              <a:rPr kumimoji="0" lang="zh-CN" altLang="en-US"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cs typeface="Courier New" panose="02070309020205020404" pitchFamily="49" charset="0"/>
                <a:sym typeface="微软雅黑" panose="020B0503020204020204" pitchFamily="34" charset="-122"/>
              </a:rPr>
              <a:t>刀口形轮廓样板加光隙法测量线轮廓度误差</a:t>
            </a:r>
            <a:endParaRPr kumimoji="0" lang="zh-CN" altLang="en-US" sz="16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sym typeface="微软雅黑" panose="020B0503020204020204" pitchFamily="34" charset="-122"/>
            </a:endParaRPr>
          </a:p>
          <a:p>
            <a:pPr marL="0" marR="0" lvl="0" indent="0" defTabSz="914400" rtl="0" eaLnBrk="0" fontAlgn="base" latinLnBrk="0" hangingPunct="0">
              <a:lnSpc>
                <a:spcPct val="100000"/>
              </a:lnSpc>
              <a:spcBef>
                <a:spcPct val="0"/>
              </a:spcBef>
              <a:spcAft>
                <a:spcPct val="0"/>
              </a:spcAft>
              <a:buClrTx/>
              <a:buSzTx/>
              <a:buFontTx/>
              <a:buNone/>
            </a:pPr>
            <a:endParaRPr kumimoji="0" lang="zh-CN" altLang="en-US" sz="4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Rectangle 5"/>
          <p:cNvSpPr>
            <a:spLocks noChangeArrowheads="1"/>
          </p:cNvSpPr>
          <p:nvPr/>
        </p:nvSpPr>
        <p:spPr bwMode="auto">
          <a:xfrm>
            <a:off x="6094396" y="6327697"/>
            <a:ext cx="399340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eaLnBrk="0" fontAlgn="base" hangingPunct="0">
              <a:spcBef>
                <a:spcPct val="0"/>
              </a:spcBef>
              <a:spcAft>
                <a:spcPct val="0"/>
              </a:spcAft>
            </a:pPr>
            <a:r>
              <a:rPr lang="en-US" altLang="zh-CN" dirty="0">
                <a:latin typeface="微软雅黑" panose="020B0503020204020204" pitchFamily="34" charset="-122"/>
                <a:ea typeface="微软雅黑" panose="020B0503020204020204" pitchFamily="34" charset="-122"/>
                <a:cs typeface="Courier New" panose="02070309020205020404" pitchFamily="49" charset="0"/>
                <a:sym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cs typeface="Courier New" panose="02070309020205020404" pitchFamily="49" charset="0"/>
                <a:sym typeface="微软雅黑" panose="020B0503020204020204" pitchFamily="34" charset="-122"/>
              </a:rPr>
              <a:t>轮廓样板加打表法测量面轮廓度误差</a:t>
            </a:r>
            <a:endParaRPr lang="zh-CN" altLang="en-US" dirty="0">
              <a:latin typeface="微软雅黑" panose="020B0503020204020204" pitchFamily="34" charset="-122"/>
              <a:ea typeface="微软雅黑" panose="020B0503020204020204" pitchFamily="34" charset="-122"/>
              <a:cs typeface="Courier New" panose="02070309020205020404" pitchFamily="49" charset="0"/>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p:cNvSpPr>
            <a:spLocks noGrp="1" noChangeArrowheads="1"/>
          </p:cNvSpPr>
          <p:nvPr>
            <p:ph type="body" sz="half" idx="1"/>
          </p:nvPr>
        </p:nvSpPr>
        <p:spPr>
          <a:xfrm>
            <a:off x="325464" y="964521"/>
            <a:ext cx="11386637" cy="6475234"/>
          </a:xfrm>
          <a:noFill/>
        </p:spPr>
        <p:txBody>
          <a:bodyPr wrap="square">
            <a:spAutoFit/>
          </a:bodyPr>
          <a:lstStyle/>
          <a:p>
            <a:pPr eaLnBrk="1" hangingPunct="1">
              <a:lnSpc>
                <a:spcPct val="150000"/>
              </a:lnSpc>
              <a:spcBef>
                <a:spcPts val="600"/>
              </a:spcBef>
              <a:buFont typeface="Wingdings" panose="05000000000000000000" pitchFamily="2" charset="2"/>
              <a:buNone/>
            </a:pPr>
            <a:r>
              <a:rPr lang="en-US" altLang="zh-CN"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二、定向误差及其评定</a:t>
            </a:r>
            <a:endParaRPr lang="zh-CN" altLang="en-US"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150000"/>
              </a:lnSpc>
              <a:spcBef>
                <a:spcPts val="600"/>
              </a:spcBef>
              <a:buFont typeface="Wingdings" panose="05000000000000000000" pitchFamily="2" charset="2"/>
              <a:buNone/>
            </a:pPr>
            <a:r>
              <a:rPr lang="zh-CN" altLang="en-US" sz="28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     定向误差是指实际关联要素对其具有确定方向的理想要素的变动量，理想要素的方向由基准确定。</a:t>
            </a:r>
            <a:endParaRPr lang="en-US" altLang="zh-CN" sz="28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a:p>
            <a:pPr eaLnBrk="1" hangingPunct="1">
              <a:lnSpc>
                <a:spcPct val="150000"/>
              </a:lnSpc>
              <a:spcBef>
                <a:spcPts val="600"/>
              </a:spcBef>
              <a:buFont typeface="Wingdings" panose="05000000000000000000" pitchFamily="2" charset="2"/>
              <a:buNone/>
            </a:pPr>
            <a:endParaRPr lang="zh-CN" altLang="en-US" sz="24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a:p>
            <a:pPr eaLnBrk="1" hangingPunct="1">
              <a:buFont typeface="Wingdings" panose="05000000000000000000" pitchFamily="2" charset="2"/>
              <a:buNone/>
            </a:pPr>
            <a:endParaRPr lang="zh-CN" altLang="en-US" sz="5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a:p>
            <a:pPr eaLnBrk="1" hangingPunct="1">
              <a:buFont typeface="Wingdings" panose="05000000000000000000" pitchFamily="2" charset="2"/>
              <a:buNone/>
            </a:pPr>
            <a:endParaRPr lang="zh-CN" altLang="en-US" sz="24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a:p>
            <a:pPr eaLnBrk="1" hangingPunct="1">
              <a:buFont typeface="Wingdings" panose="05000000000000000000" pitchFamily="2" charset="2"/>
              <a:buNone/>
            </a:pPr>
            <a:endParaRPr lang="zh-CN" altLang="en-US" sz="24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a:p>
            <a:pPr eaLnBrk="1" hangingPunct="1">
              <a:buFont typeface="Wingdings" panose="05000000000000000000" pitchFamily="2" charset="2"/>
              <a:buNone/>
            </a:pPr>
            <a:endParaRPr lang="en-US" altLang="zh-CN" sz="24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a:p>
            <a:pPr eaLnBrk="1" hangingPunct="1">
              <a:buFont typeface="Wingdings" panose="05000000000000000000" pitchFamily="2" charset="2"/>
              <a:buNone/>
            </a:pPr>
            <a:endParaRPr lang="zh-CN" altLang="en-US" sz="24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a:p>
            <a:pPr eaLnBrk="1" hangingPunct="1">
              <a:buFont typeface="Wingdings" panose="05000000000000000000" pitchFamily="2" charset="2"/>
              <a:buNone/>
            </a:pPr>
            <a:endParaRPr lang="zh-CN" altLang="en-US" sz="24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a:p>
            <a:pPr eaLnBrk="1" hangingPunct="1">
              <a:buFont typeface="Wingdings" panose="05000000000000000000" pitchFamily="2" charset="2"/>
              <a:buNone/>
            </a:pPr>
            <a:r>
              <a:rPr lang="zh-CN" altLang="en-US" sz="18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                                （</a:t>
            </a:r>
            <a:r>
              <a:rPr lang="en-US" altLang="zh-CN" sz="1800" b="1" i="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a</a:t>
            </a:r>
            <a:r>
              <a:rPr lang="zh-CN" altLang="en-US" sz="18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                                         （</a:t>
            </a:r>
            <a:r>
              <a:rPr lang="en-US" altLang="zh-CN" sz="1800" b="1" i="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b</a:t>
            </a:r>
            <a:r>
              <a:rPr lang="zh-CN" altLang="en-US" sz="18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                                            （</a:t>
            </a:r>
            <a:r>
              <a:rPr lang="en-US" altLang="zh-CN" sz="1800" b="1" i="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c </a:t>
            </a:r>
            <a:r>
              <a:rPr lang="zh-CN" altLang="en-US" sz="18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a:t>
            </a:r>
            <a:endParaRPr lang="zh-CN" altLang="en-US" sz="18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a:p>
            <a:pPr eaLnBrk="1" hangingPunct="1">
              <a:buFont typeface="Wingdings" panose="05000000000000000000" pitchFamily="2" charset="2"/>
              <a:buNone/>
            </a:pPr>
            <a:endParaRPr lang="zh-CN" altLang="en-US" sz="18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a:p>
            <a:pPr eaLnBrk="1" hangingPunct="1">
              <a:buFont typeface="Wingdings" panose="05000000000000000000" pitchFamily="2" charset="2"/>
              <a:buNone/>
            </a:pPr>
            <a:r>
              <a:rPr lang="zh-CN" altLang="en-US" sz="18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                                                   </a:t>
            </a:r>
            <a:endParaRPr lang="en-US" altLang="zh-CN" sz="18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p:txBody>
      </p:sp>
      <p:pic>
        <p:nvPicPr>
          <p:cNvPr id="37891" name="Picture 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46225" y="3522441"/>
            <a:ext cx="10187421" cy="2632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p:cNvSpPr txBox="1"/>
          <p:nvPr/>
        </p:nvSpPr>
        <p:spPr bwMode="auto">
          <a:xfrm>
            <a:off x="685925" y="160971"/>
            <a:ext cx="848093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§7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几何误差的评定与检测原则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Grp="1" noChangeArrowheads="1"/>
          </p:cNvSpPr>
          <p:nvPr>
            <p:ph type="body" idx="1"/>
          </p:nvPr>
        </p:nvSpPr>
        <p:spPr>
          <a:xfrm>
            <a:off x="0" y="861583"/>
            <a:ext cx="11819071" cy="2797048"/>
          </a:xfrm>
          <a:noFill/>
        </p:spPr>
        <p:txBody>
          <a:bodyPr wrap="square">
            <a:spAutoFit/>
          </a:bodyPr>
          <a:lstStyle/>
          <a:p>
            <a:pPr marL="0">
              <a:lnSpc>
                <a:spcPct val="150000"/>
              </a:lnSpc>
              <a:spcBef>
                <a:spcPts val="1200"/>
              </a:spcBef>
              <a:buNone/>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定向误差值用定向最小包容区域</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简称定向最小区域</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的宽度或直径表示。定向最小区域是指按理想要素的方向包容被测实际要素时，具有最小宽度或直径的包容区域。</a:t>
            </a:r>
            <a:endPar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spcBef>
                <a:spcPts val="0"/>
              </a:spcBef>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图</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所示为评定被测实际平面对基准平面的平行度误差，理想要素首先要平行于基准平面，然后再按理想要素的方向来包容实际要素，按此形成最小包容区域，即定向最小区域。定向最小区域的宽度</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f</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即为被测平面对基准平面的平行度误差。</a:t>
            </a:r>
            <a:endPar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标题 1"/>
          <p:cNvSpPr txBox="1"/>
          <p:nvPr/>
        </p:nvSpPr>
        <p:spPr bwMode="auto">
          <a:xfrm>
            <a:off x="685925" y="160971"/>
            <a:ext cx="848093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§7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几何误差的评定与检测原则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5257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95403" y="3819602"/>
            <a:ext cx="5796597" cy="3038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
          <p:cNvSpPr txBox="1">
            <a:spLocks noChangeArrowheads="1"/>
          </p:cNvSpPr>
          <p:nvPr/>
        </p:nvSpPr>
        <p:spPr>
          <a:xfrm>
            <a:off x="1" y="3757741"/>
            <a:ext cx="6553200" cy="2797048"/>
          </a:xfrm>
          <a:prstGeom prst="rect">
            <a:avLst/>
          </a:prstGeom>
          <a:noFill/>
        </p:spPr>
        <p:txBody>
          <a:bodyPr vert="horz" wrap="square" lIns="91440" tIns="45720" rIns="91440" bIns="45720" rtlCol="0">
            <a:sp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lnSpc>
                <a:spcPct val="150000"/>
              </a:lnSpc>
              <a:spcBef>
                <a:spcPts val="0"/>
              </a:spcBef>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图</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b</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所示为被测实际轴线对基准平面的垂直度误差。包容实际轴线的定向最小包容区域为一圆柱体，该圆柱体的轴心线为垂直于基准平面的理想轴心线，圆柱体的直径</a:t>
            </a:r>
            <a:r>
              <a:rPr lang="en-US" altLang="zh-CN" sz="2400" b="1" dirty="0" err="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Øf</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为实际轴线对基准平面的垂直度误差值。</a:t>
            </a:r>
            <a:endPar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Grp="1" noChangeArrowheads="1"/>
          </p:cNvSpPr>
          <p:nvPr>
            <p:ph type="body" idx="1"/>
          </p:nvPr>
        </p:nvSpPr>
        <p:spPr>
          <a:xfrm>
            <a:off x="184861" y="872620"/>
            <a:ext cx="11819071" cy="825419"/>
          </a:xfrm>
          <a:noFill/>
        </p:spPr>
        <p:txBody>
          <a:bodyPr wrap="square">
            <a:spAutoFit/>
          </a:bodyPr>
          <a:lstStyle/>
          <a:p>
            <a:pPr>
              <a:lnSpc>
                <a:spcPct val="150000"/>
              </a:lnSpc>
              <a:spcBef>
                <a:spcPts val="1200"/>
              </a:spcBef>
              <a:buFont typeface="Wingdings" panose="05000000000000000000" pitchFamily="2" charset="2"/>
              <a:buChar char="l"/>
            </a:pPr>
            <a:r>
              <a:rPr lang="zh-CN" altLang="en-US" sz="36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平行度误差</a:t>
            </a:r>
            <a:endPar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标题 1"/>
          <p:cNvSpPr txBox="1"/>
          <p:nvPr/>
        </p:nvSpPr>
        <p:spPr bwMode="auto">
          <a:xfrm>
            <a:off x="685925" y="160971"/>
            <a:ext cx="848093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§7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几何误差的评定与检测原则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矩形 1"/>
          <p:cNvSpPr/>
          <p:nvPr/>
        </p:nvSpPr>
        <p:spPr>
          <a:xfrm>
            <a:off x="406401" y="1881970"/>
            <a:ext cx="11226799" cy="1135054"/>
          </a:xfrm>
          <a:prstGeom prst="rect">
            <a:avLst/>
          </a:prstGeom>
          <a:noFill/>
        </p:spPr>
        <p:txBody>
          <a:bodyPr vert="horz" wrap="square" lIns="91440" tIns="45720" rIns="91440" bIns="45720" rtlCol="0">
            <a:spAutoFit/>
          </a:bodyPr>
          <a:lstStyle/>
          <a:p>
            <a:pPr indent="-457200" defTabSz="1219200">
              <a:lnSpc>
                <a:spcPct val="150000"/>
              </a:lnSpc>
              <a:spcBef>
                <a:spcPts val="1200"/>
              </a:spcBef>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平行度误差可用平板和带指示表的表架（简称打表法）、水平仪、自准直仪、三坐标测量机等测量。打表法能简单明确地揭示平行度误差的测量原理。</a:t>
            </a:r>
            <a:endParaRPr lang="zh-CN"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Rectangle 4"/>
          <p:cNvSpPr>
            <a:spLocks noChangeArrowheads="1"/>
          </p:cNvSpPr>
          <p:nvPr/>
        </p:nvSpPr>
        <p:spPr bwMode="auto">
          <a:xfrm>
            <a:off x="873993" y="6262255"/>
            <a:ext cx="29546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lvl="0" eaLnBrk="0" fontAlgn="base" hangingPunct="0">
              <a:spcBef>
                <a:spcPct val="0"/>
              </a:spcBef>
              <a:spcAft>
                <a:spcPct val="0"/>
              </a:spcAft>
            </a:pPr>
            <a:r>
              <a:rPr lang="zh-CN" altLang="en-US" dirty="0">
                <a:latin typeface="微软雅黑" panose="020B0503020204020204" pitchFamily="34" charset="-122"/>
                <a:ea typeface="微软雅黑" panose="020B0503020204020204" pitchFamily="34" charset="-122"/>
                <a:cs typeface="Courier New" panose="02070309020205020404" pitchFamily="49" charset="0"/>
                <a:sym typeface="微软雅黑" panose="020B0503020204020204" pitchFamily="34" charset="-122"/>
              </a:rPr>
              <a:t>面对面的平行度误差的测量</a:t>
            </a:r>
            <a:endParaRPr kumimoji="0" lang="zh-CN" altLang="en-US" sz="4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Rectangle 5"/>
          <p:cNvSpPr>
            <a:spLocks noChangeArrowheads="1"/>
          </p:cNvSpPr>
          <p:nvPr/>
        </p:nvSpPr>
        <p:spPr bwMode="auto">
          <a:xfrm>
            <a:off x="7394227" y="6327697"/>
            <a:ext cx="29546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eaLnBrk="0" fontAlgn="base" hangingPunct="0">
              <a:spcBef>
                <a:spcPct val="0"/>
              </a:spcBef>
              <a:spcAft>
                <a:spcPct val="0"/>
              </a:spcAft>
            </a:pPr>
            <a:r>
              <a:rPr lang="zh-CN" altLang="en-US" dirty="0">
                <a:latin typeface="微软雅黑" panose="020B0503020204020204" pitchFamily="34" charset="-122"/>
                <a:ea typeface="微软雅黑" panose="020B0503020204020204" pitchFamily="34" charset="-122"/>
                <a:cs typeface="Courier New" panose="02070309020205020404" pitchFamily="49" charset="0"/>
                <a:sym typeface="微软雅黑" panose="020B0503020204020204" pitchFamily="34" charset="-122"/>
              </a:rPr>
              <a:t>线对线的平行度误差的测量</a:t>
            </a:r>
            <a:endParaRPr lang="zh-CN" altLang="en-US" dirty="0">
              <a:latin typeface="微软雅黑" panose="020B0503020204020204" pitchFamily="34" charset="-122"/>
              <a:ea typeface="微软雅黑" panose="020B0503020204020204" pitchFamily="34" charset="-122"/>
              <a:cs typeface="Courier New" panose="02070309020205020404" pitchFamily="49" charset="0"/>
              <a:sym typeface="微软雅黑" panose="020B0503020204020204" pitchFamily="34" charset="-122"/>
            </a:endParaRPr>
          </a:p>
        </p:txBody>
      </p:sp>
      <p:pic>
        <p:nvPicPr>
          <p:cNvPr id="160770" name="Picture 2"/>
          <p:cNvPicPr>
            <a:picLocks noChangeAspect="1" noChangeArrowheads="1"/>
          </p:cNvPicPr>
          <p:nvPr/>
        </p:nvPicPr>
        <p:blipFill>
          <a:blip r:embed="rId1">
            <a:extLst>
              <a:ext uri="{28A0092B-C50C-407E-A947-70E740481C1C}">
                <a14:useLocalDpi xmlns:a14="http://schemas.microsoft.com/office/drawing/2010/main" val="0"/>
              </a:ext>
            </a:extLst>
          </a:blip>
          <a:srcRect t="2666" b="1881"/>
          <a:stretch>
            <a:fillRect/>
          </a:stretch>
        </p:blipFill>
        <p:spPr bwMode="auto">
          <a:xfrm>
            <a:off x="531494" y="3429000"/>
            <a:ext cx="4476783" cy="2556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0771" name="Picture 3"/>
          <p:cNvPicPr>
            <a:picLocks noChangeAspect="1" noChangeArrowheads="1"/>
          </p:cNvPicPr>
          <p:nvPr/>
        </p:nvPicPr>
        <p:blipFill>
          <a:blip r:embed="rId2">
            <a:extLst>
              <a:ext uri="{28A0092B-C50C-407E-A947-70E740481C1C}">
                <a14:useLocalDpi xmlns:a14="http://schemas.microsoft.com/office/drawing/2010/main" val="0"/>
              </a:ext>
            </a:extLst>
          </a:blip>
          <a:srcRect l="1617"/>
          <a:stretch>
            <a:fillRect/>
          </a:stretch>
        </p:blipFill>
        <p:spPr bwMode="auto">
          <a:xfrm>
            <a:off x="7183725" y="3266999"/>
            <a:ext cx="3165157" cy="2880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359990" y="798029"/>
            <a:ext cx="11608434" cy="2371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457200" indent="-457200" algn="just" defTabSz="1219200" eaLnBrk="1" hangingPunct="1">
              <a:lnSpc>
                <a:spcPct val="200000"/>
              </a:lnSpc>
              <a:buNone/>
            </a:pPr>
            <a:r>
              <a:rPr lang="en-US" altLang="zh-CN"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5. </a:t>
            </a:r>
            <a:r>
              <a:rPr lang="zh-CN" altLang="en-US"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要素按数量与关联性分类</a:t>
            </a:r>
            <a:endParaRPr lang="zh-CN" altLang="en-US"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endParaRPr>
          </a:p>
          <a:p>
            <a:pPr marL="457200" indent="-467995" algn="just" defTabSz="1219200" eaLnBrk="1" hangingPunct="1">
              <a:lnSpc>
                <a:spcPct val="150000"/>
              </a:lnSpc>
              <a:spcBef>
                <a:spcPts val="0"/>
              </a:spcBef>
              <a:buFont typeface="Wingdings" panose="05000000000000000000" pitchFamily="2" charset="2"/>
              <a:buChar char="n"/>
            </a:pPr>
            <a:r>
              <a:rPr lang="zh-CN" altLang="en-US" sz="28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单一要素</a:t>
            </a:r>
            <a:r>
              <a:rPr lang="zh-CN" altLang="en-US" sz="24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，一个点、一个线或一个面</a:t>
            </a:r>
            <a:endParaRPr lang="zh-CN" altLang="en-US" sz="24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marL="457200" indent="-467995" algn="just" defTabSz="1219200" eaLnBrk="1" hangingPunct="1">
              <a:lnSpc>
                <a:spcPct val="150000"/>
              </a:lnSpc>
              <a:spcBef>
                <a:spcPts val="0"/>
              </a:spcBef>
              <a:buFont typeface="Wingdings" panose="05000000000000000000" pitchFamily="2" charset="2"/>
              <a:buChar char="n"/>
            </a:pPr>
            <a:r>
              <a:rPr lang="zh-CN" altLang="en-US" sz="28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组合要素，</a:t>
            </a:r>
            <a:r>
              <a:rPr lang="zh-CN" altLang="en-US" sz="24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几个单一要素的组合</a:t>
            </a:r>
            <a:r>
              <a:rPr lang="en-US" altLang="zh-CN" sz="24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endParaRPr lang="en-US" altLang="zh-CN" sz="24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标题 1"/>
          <p:cNvSpPr txBox="1"/>
          <p:nvPr/>
        </p:nvSpPr>
        <p:spPr bwMode="auto">
          <a:xfrm>
            <a:off x="684628" y="103364"/>
            <a:ext cx="848093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§1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零件几何要素和几何公差的特征项目</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1" name="图片 10"/>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794755" y="1235367"/>
            <a:ext cx="9353513" cy="5110982"/>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Grp="1" noChangeArrowheads="1"/>
          </p:cNvSpPr>
          <p:nvPr>
            <p:ph type="body" idx="1"/>
          </p:nvPr>
        </p:nvSpPr>
        <p:spPr>
          <a:xfrm>
            <a:off x="184861" y="872620"/>
            <a:ext cx="11819071" cy="825419"/>
          </a:xfrm>
          <a:noFill/>
        </p:spPr>
        <p:txBody>
          <a:bodyPr wrap="square">
            <a:spAutoFit/>
          </a:bodyPr>
          <a:lstStyle/>
          <a:p>
            <a:pPr>
              <a:lnSpc>
                <a:spcPct val="150000"/>
              </a:lnSpc>
              <a:spcBef>
                <a:spcPts val="1200"/>
              </a:spcBef>
              <a:buFont typeface="Wingdings" panose="05000000000000000000" pitchFamily="2" charset="2"/>
              <a:buChar char="l"/>
            </a:pPr>
            <a:r>
              <a:rPr lang="zh-CN" altLang="en-US" sz="36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垂直度误差</a:t>
            </a:r>
            <a:endPar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标题 1"/>
          <p:cNvSpPr txBox="1"/>
          <p:nvPr/>
        </p:nvSpPr>
        <p:spPr bwMode="auto">
          <a:xfrm>
            <a:off x="685925" y="160971"/>
            <a:ext cx="848093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§7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几何误差的评定与检测原则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矩形 1"/>
          <p:cNvSpPr/>
          <p:nvPr/>
        </p:nvSpPr>
        <p:spPr>
          <a:xfrm>
            <a:off x="406401" y="1881970"/>
            <a:ext cx="11226799" cy="1884618"/>
          </a:xfrm>
          <a:prstGeom prst="rect">
            <a:avLst/>
          </a:prstGeom>
          <a:noFill/>
        </p:spPr>
        <p:txBody>
          <a:bodyPr vert="horz" wrap="square" lIns="91440" tIns="45720" rIns="91440" bIns="45720" rtlCol="0">
            <a:spAutoFit/>
          </a:bodyPr>
          <a:lstStyle/>
          <a:p>
            <a:pPr indent="-457200" defTabSz="1219200">
              <a:lnSpc>
                <a:spcPct val="150000"/>
              </a:lnSpc>
              <a:spcBef>
                <a:spcPts val="1200"/>
              </a:spcBef>
            </a:pPr>
            <a:r>
              <a:rPr lang="zh-CN" altLang="en-US"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先用直角尺调整指示表，当角尺与固定支承接触时，将指示表的指针对零。然后对工件进行测量，使固定支点与被测实际表面接触，指示表的读数即为该测点相对于理论位置的偏差。改变指示表在表架上的高度位置，对被测实际表面的不同点进行测量，取指示表的最大读数差为被测实际表面对其基准平面的垂直度误差。</a:t>
            </a:r>
            <a:endParaRPr lang="zh-CN" altLang="zh-CN"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Rectangle 4"/>
          <p:cNvSpPr>
            <a:spLocks noChangeArrowheads="1"/>
          </p:cNvSpPr>
          <p:nvPr/>
        </p:nvSpPr>
        <p:spPr bwMode="auto">
          <a:xfrm>
            <a:off x="873993" y="6262255"/>
            <a:ext cx="29546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lvl="0" eaLnBrk="0" fontAlgn="base" hangingPunct="0">
              <a:spcBef>
                <a:spcPct val="0"/>
              </a:spcBef>
              <a:spcAft>
                <a:spcPct val="0"/>
              </a:spcAft>
            </a:pPr>
            <a:r>
              <a:rPr lang="zh-CN" altLang="en-US" dirty="0">
                <a:latin typeface="微软雅黑" panose="020B0503020204020204" pitchFamily="34" charset="-122"/>
                <a:ea typeface="微软雅黑" panose="020B0503020204020204" pitchFamily="34" charset="-122"/>
                <a:cs typeface="Courier New" panose="02070309020205020404" pitchFamily="49" charset="0"/>
                <a:sym typeface="微软雅黑" panose="020B0503020204020204" pitchFamily="34" charset="-122"/>
              </a:rPr>
              <a:t>面对面的垂直度误差的测量</a:t>
            </a:r>
            <a:endParaRPr kumimoji="0" lang="zh-CN" altLang="en-US" sz="4400" b="0"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Rectangle 5"/>
          <p:cNvSpPr>
            <a:spLocks noChangeArrowheads="1"/>
          </p:cNvSpPr>
          <p:nvPr/>
        </p:nvSpPr>
        <p:spPr bwMode="auto">
          <a:xfrm>
            <a:off x="7394227" y="6327697"/>
            <a:ext cx="29546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eaLnBrk="0" fontAlgn="base" hangingPunct="0">
              <a:spcBef>
                <a:spcPct val="0"/>
              </a:spcBef>
              <a:spcAft>
                <a:spcPct val="0"/>
              </a:spcAft>
            </a:pPr>
            <a:r>
              <a:rPr lang="zh-CN" altLang="en-US" dirty="0">
                <a:latin typeface="微软雅黑" panose="020B0503020204020204" pitchFamily="34" charset="-122"/>
                <a:ea typeface="微软雅黑" panose="020B0503020204020204" pitchFamily="34" charset="-122"/>
                <a:cs typeface="Courier New" panose="02070309020205020404" pitchFamily="49" charset="0"/>
                <a:sym typeface="微软雅黑" panose="020B0503020204020204" pitchFamily="34" charset="-122"/>
              </a:rPr>
              <a:t>面对线的垂直度误差的测量</a:t>
            </a:r>
            <a:endParaRPr lang="zh-CN" altLang="en-US" dirty="0">
              <a:latin typeface="微软雅黑" panose="020B0503020204020204" pitchFamily="34" charset="-122"/>
              <a:ea typeface="微软雅黑" panose="020B0503020204020204" pitchFamily="34" charset="-122"/>
              <a:cs typeface="Courier New" panose="02070309020205020404" pitchFamily="49" charset="0"/>
              <a:sym typeface="微软雅黑" panose="020B0503020204020204" pitchFamily="34" charset="-122"/>
            </a:endParaRPr>
          </a:p>
        </p:txBody>
      </p:sp>
      <p:pic>
        <p:nvPicPr>
          <p:cNvPr id="161794" name="Picture 2"/>
          <p:cNvPicPr>
            <a:picLocks noChangeAspect="1" noChangeArrowheads="1"/>
          </p:cNvPicPr>
          <p:nvPr/>
        </p:nvPicPr>
        <p:blipFill>
          <a:blip r:embed="rId1">
            <a:extLst>
              <a:ext uri="{28A0092B-C50C-407E-A947-70E740481C1C}">
                <a14:useLocalDpi xmlns:a14="http://schemas.microsoft.com/office/drawing/2010/main" val="0"/>
              </a:ext>
            </a:extLst>
          </a:blip>
          <a:srcRect t="571" r="5603" b="1427"/>
          <a:stretch>
            <a:fillRect/>
          </a:stretch>
        </p:blipFill>
        <p:spPr bwMode="auto">
          <a:xfrm>
            <a:off x="685925" y="3950519"/>
            <a:ext cx="3550795" cy="2158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1795" name="Picture 3"/>
          <p:cNvPicPr>
            <a:picLocks noChangeAspect="1" noChangeArrowheads="1"/>
          </p:cNvPicPr>
          <p:nvPr/>
        </p:nvPicPr>
        <p:blipFill>
          <a:blip r:embed="rId2">
            <a:extLst>
              <a:ext uri="{28A0092B-C50C-407E-A947-70E740481C1C}">
                <a14:useLocalDpi xmlns:a14="http://schemas.microsoft.com/office/drawing/2010/main" val="0"/>
              </a:ext>
            </a:extLst>
          </a:blip>
          <a:srcRect l="3705" t="1297" r="3812"/>
          <a:stretch>
            <a:fillRect/>
          </a:stretch>
        </p:blipFill>
        <p:spPr bwMode="auto">
          <a:xfrm>
            <a:off x="7714615" y="3670413"/>
            <a:ext cx="2049145" cy="2314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p:cNvSpPr>
            <a:spLocks noGrp="1" noChangeArrowheads="1"/>
          </p:cNvSpPr>
          <p:nvPr>
            <p:ph type="body" idx="1"/>
          </p:nvPr>
        </p:nvSpPr>
        <p:spPr>
          <a:xfrm>
            <a:off x="393539" y="981076"/>
            <a:ext cx="10274461" cy="6033190"/>
          </a:xfrm>
          <a:noFill/>
        </p:spPr>
        <p:txBody>
          <a:bodyPr wrap="square">
            <a:spAutoFit/>
          </a:bodyPr>
          <a:lstStyle/>
          <a:p>
            <a:pPr eaLnBrk="1" hangingPunct="1">
              <a:buFont typeface="Wingdings" panose="05000000000000000000" pitchFamily="2" charset="2"/>
              <a:buNone/>
            </a:pPr>
            <a:r>
              <a:rPr lang="en-US" altLang="zh-CN"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三、定位误差及其评定</a:t>
            </a:r>
            <a:endParaRPr lang="zh-CN" altLang="en-US"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150000"/>
              </a:lnSpc>
              <a:spcBef>
                <a:spcPts val="600"/>
              </a:spcBef>
              <a:buFont typeface="Wingdings" panose="05000000000000000000" pitchFamily="2" charset="2"/>
              <a:buNone/>
            </a:pPr>
            <a:r>
              <a:rPr lang="zh-CN" altLang="en-US" sz="28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      定位误差是指实际关联要素对其具有确定位置的理想要素的变动量，理想要素的位置由基准和理论正确尺寸确定。</a:t>
            </a:r>
            <a:endParaRPr lang="zh-CN" altLang="en-US" sz="28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a:p>
            <a:pPr eaLnBrk="1" hangingPunct="1">
              <a:buFont typeface="Wingdings" panose="05000000000000000000" pitchFamily="2" charset="2"/>
              <a:buNone/>
            </a:pPr>
            <a:endParaRPr lang="zh-CN" altLang="en-US" sz="24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a:p>
            <a:pPr eaLnBrk="1" hangingPunct="1">
              <a:buFont typeface="Wingdings" panose="05000000000000000000" pitchFamily="2" charset="2"/>
              <a:buNone/>
            </a:pPr>
            <a:endParaRPr lang="zh-CN" altLang="en-US" sz="24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a:p>
            <a:pPr eaLnBrk="1" hangingPunct="1">
              <a:buFont typeface="Wingdings" panose="05000000000000000000" pitchFamily="2" charset="2"/>
              <a:buNone/>
            </a:pPr>
            <a:endParaRPr lang="zh-CN" altLang="en-US" sz="24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a:p>
            <a:pPr eaLnBrk="1" hangingPunct="1">
              <a:buFont typeface="Wingdings" panose="05000000000000000000" pitchFamily="2" charset="2"/>
              <a:buNone/>
            </a:pPr>
            <a:endParaRPr lang="zh-CN" altLang="en-US" sz="18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a:p>
            <a:pPr eaLnBrk="1" hangingPunct="1">
              <a:buFont typeface="Wingdings" panose="05000000000000000000" pitchFamily="2" charset="2"/>
              <a:buNone/>
            </a:pPr>
            <a:endParaRPr lang="zh-CN" altLang="en-US" sz="24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a:p>
            <a:pPr eaLnBrk="1" hangingPunct="1">
              <a:buFont typeface="Wingdings" panose="05000000000000000000" pitchFamily="2" charset="2"/>
              <a:buNone/>
            </a:pPr>
            <a:endParaRPr lang="zh-CN" altLang="en-US" sz="24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a:p>
            <a:pPr eaLnBrk="1" hangingPunct="1">
              <a:buFont typeface="Wingdings" panose="05000000000000000000" pitchFamily="2" charset="2"/>
              <a:buNone/>
            </a:pPr>
            <a:endParaRPr lang="zh-CN" altLang="en-US" sz="24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a:p>
            <a:pPr eaLnBrk="1" hangingPunct="1">
              <a:buFont typeface="Wingdings" panose="05000000000000000000" pitchFamily="2" charset="2"/>
              <a:buNone/>
            </a:pPr>
            <a:endParaRPr lang="zh-CN" altLang="en-US" sz="24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a:p>
            <a:pPr eaLnBrk="1" hangingPunct="1">
              <a:buFont typeface="Wingdings" panose="05000000000000000000" pitchFamily="2" charset="2"/>
              <a:buNone/>
            </a:pPr>
            <a:r>
              <a:rPr lang="zh-CN" altLang="en-US" sz="20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                                     （</a:t>
            </a:r>
            <a:r>
              <a:rPr lang="en-US" altLang="zh-CN" sz="2000" b="1" i="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a</a:t>
            </a:r>
            <a:r>
              <a:rPr lang="zh-CN" altLang="en-US" sz="20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                                              （</a:t>
            </a:r>
            <a:r>
              <a:rPr lang="en-US" altLang="zh-CN" sz="2000" b="1" i="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b</a:t>
            </a:r>
            <a:r>
              <a:rPr lang="zh-CN" altLang="en-US" sz="20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8915"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86708" y="3068497"/>
            <a:ext cx="7127875" cy="340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p:cNvSpPr txBox="1"/>
          <p:nvPr/>
        </p:nvSpPr>
        <p:spPr bwMode="auto">
          <a:xfrm>
            <a:off x="685925" y="160971"/>
            <a:ext cx="848093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§7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几何误差的评定与检测原则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Grp="1" noChangeArrowheads="1"/>
          </p:cNvSpPr>
          <p:nvPr>
            <p:ph type="body" idx="1"/>
          </p:nvPr>
        </p:nvSpPr>
        <p:spPr>
          <a:xfrm>
            <a:off x="0" y="861583"/>
            <a:ext cx="11819071" cy="2797048"/>
          </a:xfrm>
          <a:noFill/>
        </p:spPr>
        <p:txBody>
          <a:bodyPr wrap="square">
            <a:spAutoFit/>
          </a:bodyPr>
          <a:lstStyle/>
          <a:p>
            <a:pPr marL="0">
              <a:lnSpc>
                <a:spcPct val="150000"/>
              </a:lnSpc>
              <a:spcBef>
                <a:spcPts val="1200"/>
              </a:spcBef>
              <a:buNone/>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定位误差用定位最小包容区域</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简称定位最小区域</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的宽度或直径表示。定位最小区域是指以理想要素定位来包容被测实际要素时，具有最小宽度或直径的包容区域。</a:t>
            </a:r>
            <a:endPar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spcBef>
                <a:spcPts val="0"/>
              </a:spcBef>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如图所示为由基准和理论正确尺寸</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图中带方框的尺寸</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所确定的理想点的位置。在理想点已确定的条件下，使被测实际点对其最大变动为最小，即以最小包容区域</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一个圆</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来包容实际要素，定位最小区域的直径</a:t>
            </a:r>
            <a:r>
              <a:rPr lang="el-GR"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Φ</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f</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即为该点的位置度误差值。</a:t>
            </a:r>
            <a:endPar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标题 1"/>
          <p:cNvSpPr txBox="1"/>
          <p:nvPr/>
        </p:nvSpPr>
        <p:spPr bwMode="auto">
          <a:xfrm>
            <a:off x="685925" y="160971"/>
            <a:ext cx="848093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§7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几何误差的评定与检测原则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5360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00161" y="3776630"/>
            <a:ext cx="5391678" cy="3144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Grp="1" noChangeArrowheads="1"/>
          </p:cNvSpPr>
          <p:nvPr>
            <p:ph type="body" idx="1"/>
          </p:nvPr>
        </p:nvSpPr>
        <p:spPr>
          <a:xfrm>
            <a:off x="184861" y="872620"/>
            <a:ext cx="11819071" cy="825419"/>
          </a:xfrm>
          <a:noFill/>
        </p:spPr>
        <p:txBody>
          <a:bodyPr wrap="square">
            <a:spAutoFit/>
          </a:bodyPr>
          <a:lstStyle/>
          <a:p>
            <a:pPr>
              <a:lnSpc>
                <a:spcPct val="150000"/>
              </a:lnSpc>
              <a:spcBef>
                <a:spcPts val="1200"/>
              </a:spcBef>
              <a:buFont typeface="Wingdings" panose="05000000000000000000" pitchFamily="2" charset="2"/>
              <a:buChar char="l"/>
            </a:pPr>
            <a:r>
              <a:rPr lang="zh-CN" altLang="en-US" sz="36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同轴度误差</a:t>
            </a:r>
            <a:endPar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标题 1"/>
          <p:cNvSpPr txBox="1"/>
          <p:nvPr/>
        </p:nvSpPr>
        <p:spPr bwMode="auto">
          <a:xfrm>
            <a:off x="685925" y="160971"/>
            <a:ext cx="848093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§7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几何误差的评定与检测原则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矩形 1"/>
          <p:cNvSpPr/>
          <p:nvPr/>
        </p:nvSpPr>
        <p:spPr>
          <a:xfrm>
            <a:off x="406401" y="1881970"/>
            <a:ext cx="6380479" cy="4346831"/>
          </a:xfrm>
          <a:prstGeom prst="rect">
            <a:avLst/>
          </a:prstGeom>
          <a:noFill/>
        </p:spPr>
        <p:txBody>
          <a:bodyPr vert="horz" wrap="square" lIns="91440" tIns="45720" rIns="91440" bIns="45720" rtlCol="0">
            <a:spAutoFit/>
          </a:bodyPr>
          <a:lstStyle/>
          <a:p>
            <a:pPr indent="-457200" defTabSz="1219200">
              <a:lnSpc>
                <a:spcPct val="150000"/>
              </a:lnSpc>
              <a:spcBef>
                <a:spcPts val="1200"/>
              </a:spcBef>
            </a:pPr>
            <a:r>
              <a:rPr lang="zh-CN" altLang="en-US"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同轴度误差可用圆度仪、三坐标测量机、</a:t>
            </a:r>
            <a:r>
              <a:rPr lang="en-US" altLang="zh-CN"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V</a:t>
            </a:r>
            <a:r>
              <a:rPr lang="zh-CN" altLang="en-US"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形架和带指示表的表架等测量。</a:t>
            </a:r>
            <a:endParaRPr lang="en-US" altLang="zh-CN"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indent="-457200" defTabSz="1219200">
              <a:lnSpc>
                <a:spcPct val="150000"/>
              </a:lnSpc>
              <a:spcBef>
                <a:spcPts val="1200"/>
              </a:spcBef>
            </a:pPr>
            <a:r>
              <a:rPr lang="zh-CN" altLang="en-US"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如图所示是在平板上用刀口状</a:t>
            </a:r>
            <a:r>
              <a:rPr lang="en-US" altLang="zh-CN"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V</a:t>
            </a:r>
            <a:r>
              <a:rPr lang="zh-CN" altLang="en-US"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形架和带指示表的表架测量同轴度误差。</a:t>
            </a:r>
            <a:r>
              <a:rPr lang="zh-CN" altLang="en-US" sz="20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用</a:t>
            </a:r>
            <a:r>
              <a:rPr lang="en-US" altLang="zh-CN" sz="20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V</a:t>
            </a:r>
            <a:r>
              <a:rPr lang="zh-CN" altLang="en-US" sz="20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形架体现公共基准轴线</a:t>
            </a:r>
            <a:r>
              <a:rPr lang="zh-CN" altLang="en-US"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，将被测零件基准轮廓要素的中截面安置在两个刀口状</a:t>
            </a:r>
            <a:r>
              <a:rPr lang="en-US" altLang="zh-CN"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V</a:t>
            </a:r>
            <a:r>
              <a:rPr lang="zh-CN" altLang="en-US"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形架上，使其处于水平位置。先在一个正截面内测量，取指示表在各对应点读数差值</a:t>
            </a:r>
            <a:r>
              <a:rPr lang="en-US" altLang="zh-CN"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Ma-Mb</a:t>
            </a:r>
            <a:r>
              <a:rPr lang="zh-CN" altLang="en-US"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中的最大值作为该截面同轴度误差。再在若干个正截面内测量，取各截面同轴度误差中的最大值作为该零件的同轴度误差。</a:t>
            </a:r>
            <a:endParaRPr lang="zh-CN" altLang="zh-CN"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62818" name="Picture 2"/>
          <p:cNvPicPr>
            <a:picLocks noChangeAspect="1" noChangeArrowheads="1"/>
          </p:cNvPicPr>
          <p:nvPr/>
        </p:nvPicPr>
        <p:blipFill>
          <a:blip r:embed="rId1">
            <a:extLst>
              <a:ext uri="{28A0092B-C50C-407E-A947-70E740481C1C}">
                <a14:useLocalDpi xmlns:a14="http://schemas.microsoft.com/office/drawing/2010/main" val="0"/>
              </a:ext>
            </a:extLst>
          </a:blip>
          <a:srcRect l="630" r="4199" b="6638"/>
          <a:stretch>
            <a:fillRect/>
          </a:stretch>
        </p:blipFill>
        <p:spPr bwMode="auto">
          <a:xfrm>
            <a:off x="6708207" y="2288994"/>
            <a:ext cx="5295725" cy="2953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3"/>
          <p:cNvSpPr>
            <a:spLocks noGrp="1" noChangeArrowheads="1"/>
          </p:cNvSpPr>
          <p:nvPr>
            <p:ph type="body" idx="1"/>
          </p:nvPr>
        </p:nvSpPr>
        <p:spPr>
          <a:xfrm>
            <a:off x="184861" y="872620"/>
            <a:ext cx="11819071" cy="825419"/>
          </a:xfrm>
          <a:noFill/>
        </p:spPr>
        <p:txBody>
          <a:bodyPr wrap="square">
            <a:spAutoFit/>
          </a:bodyPr>
          <a:lstStyle/>
          <a:p>
            <a:pPr>
              <a:lnSpc>
                <a:spcPct val="150000"/>
              </a:lnSpc>
              <a:spcBef>
                <a:spcPts val="1200"/>
              </a:spcBef>
              <a:buFont typeface="Wingdings" panose="05000000000000000000" pitchFamily="2" charset="2"/>
              <a:buChar char="l"/>
            </a:pPr>
            <a:r>
              <a:rPr lang="zh-CN" altLang="en-US" sz="36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对称度误差</a:t>
            </a:r>
            <a:endPar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标题 1"/>
          <p:cNvSpPr txBox="1"/>
          <p:nvPr/>
        </p:nvSpPr>
        <p:spPr bwMode="auto">
          <a:xfrm>
            <a:off x="685925" y="160971"/>
            <a:ext cx="848093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§7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几何误差的评定与检测原则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矩形 1"/>
          <p:cNvSpPr/>
          <p:nvPr/>
        </p:nvSpPr>
        <p:spPr>
          <a:xfrm>
            <a:off x="406401" y="1881970"/>
            <a:ext cx="5689599" cy="3423501"/>
          </a:xfrm>
          <a:prstGeom prst="rect">
            <a:avLst/>
          </a:prstGeom>
          <a:noFill/>
        </p:spPr>
        <p:txBody>
          <a:bodyPr vert="horz" wrap="square" lIns="91440" tIns="45720" rIns="91440" bIns="45720" rtlCol="0">
            <a:spAutoFit/>
          </a:bodyPr>
          <a:lstStyle/>
          <a:p>
            <a:pPr indent="-457200" defTabSz="1219200">
              <a:lnSpc>
                <a:spcPct val="150000"/>
              </a:lnSpc>
              <a:spcBef>
                <a:spcPts val="1200"/>
              </a:spcBef>
            </a:pPr>
            <a:r>
              <a:rPr lang="zh-CN" altLang="en-US"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对称度误差可用三坐标测量机、综合量规、平板和带指示表的表架等测量。</a:t>
            </a:r>
            <a:endParaRPr lang="en-US" altLang="zh-CN"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indent="-457200" defTabSz="1219200">
              <a:lnSpc>
                <a:spcPct val="150000"/>
              </a:lnSpc>
              <a:spcBef>
                <a:spcPts val="1200"/>
              </a:spcBef>
            </a:pPr>
            <a:r>
              <a:rPr lang="zh-CN" altLang="en-US"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如图所示是在平板上用打表法测量对称度误差。将被测零件放置在平板上，测量被测表面①与平板之间的距离。将被测零件翻转</a:t>
            </a:r>
            <a:r>
              <a:rPr lang="en-US" altLang="zh-CN"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180º</a:t>
            </a:r>
            <a:r>
              <a:rPr lang="zh-CN" altLang="en-US"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，测量被测表面②与平板之间的距离。取测量截面内对应两测点的最大差值作为该零件的对称度误差。</a:t>
            </a:r>
            <a:endParaRPr lang="zh-CN" altLang="zh-CN"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63842" name="Picture 2"/>
          <p:cNvPicPr>
            <a:picLocks noChangeAspect="1" noChangeArrowheads="1"/>
          </p:cNvPicPr>
          <p:nvPr/>
        </p:nvPicPr>
        <p:blipFill>
          <a:blip r:embed="rId1">
            <a:extLst>
              <a:ext uri="{28A0092B-C50C-407E-A947-70E740481C1C}">
                <a14:useLocalDpi xmlns:a14="http://schemas.microsoft.com/office/drawing/2010/main" val="0"/>
              </a:ext>
            </a:extLst>
          </a:blip>
          <a:srcRect b="4703"/>
          <a:stretch>
            <a:fillRect/>
          </a:stretch>
        </p:blipFill>
        <p:spPr bwMode="auto">
          <a:xfrm>
            <a:off x="6154719" y="2074228"/>
            <a:ext cx="5849213" cy="3320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p:cNvSpPr>
            <a:spLocks noGrp="1" noChangeArrowheads="1"/>
          </p:cNvSpPr>
          <p:nvPr>
            <p:ph type="body" idx="1"/>
          </p:nvPr>
        </p:nvSpPr>
        <p:spPr>
          <a:xfrm>
            <a:off x="507357" y="1025089"/>
            <a:ext cx="11391418" cy="5878148"/>
          </a:xfrm>
          <a:noFill/>
        </p:spPr>
        <p:txBody>
          <a:bodyPr wrap="square">
            <a:spAutoFit/>
          </a:bodyPr>
          <a:lstStyle/>
          <a:p>
            <a:pPr eaLnBrk="1" hangingPunct="1">
              <a:lnSpc>
                <a:spcPct val="150000"/>
              </a:lnSpc>
              <a:spcBef>
                <a:spcPts val="1200"/>
              </a:spcBef>
              <a:buFont typeface="Wingdings" panose="05000000000000000000" pitchFamily="2" charset="2"/>
              <a:buNone/>
            </a:pPr>
            <a:r>
              <a:rPr lang="en-US" altLang="zh-CN"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四、几何误差的检测原则</a:t>
            </a:r>
            <a:endParaRPr lang="zh-CN" altLang="en-US"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spcBef>
                <a:spcPts val="1200"/>
              </a:spcBef>
              <a:spcAft>
                <a:spcPts val="600"/>
              </a:spcAft>
              <a:buNone/>
            </a:pPr>
            <a:r>
              <a:rPr lang="zh-CN" altLang="en-US" sz="28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      同一几何误差可以用不同的检测方法来检测。从检测原理上可以将常用的几何误差检测方法概括为下列五种检测原则。</a:t>
            </a:r>
            <a:endParaRPr lang="zh-CN" altLang="en-US" sz="28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a:p>
            <a:pPr lvl="2">
              <a:spcBef>
                <a:spcPts val="600"/>
              </a:spcBef>
              <a:buNone/>
            </a:pPr>
            <a:r>
              <a:rPr lang="en-US" altLang="zh-CN"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1.  </a:t>
            </a:r>
            <a:r>
              <a:rPr lang="zh-CN" altLang="en-US"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与拟合要素比较原则</a:t>
            </a:r>
            <a:endParaRPr lang="en-US" altLang="zh-CN"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a:p>
            <a:pPr lvl="2">
              <a:spcBef>
                <a:spcPts val="600"/>
              </a:spcBef>
              <a:buNone/>
            </a:pPr>
            <a:r>
              <a:rPr lang="en-US" altLang="zh-CN"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2.  </a:t>
            </a:r>
            <a:r>
              <a:rPr lang="zh-CN" altLang="en-US"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测量坐标值原则</a:t>
            </a:r>
            <a:endParaRPr lang="zh-CN" altLang="en-US"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a:p>
            <a:pPr lvl="2">
              <a:spcBef>
                <a:spcPts val="600"/>
              </a:spcBef>
              <a:buNone/>
            </a:pPr>
            <a:r>
              <a:rPr lang="en-US" altLang="zh-CN"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3.  </a:t>
            </a:r>
            <a:r>
              <a:rPr lang="zh-CN" altLang="en-US"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测量特征参数原则</a:t>
            </a:r>
            <a:endParaRPr lang="zh-CN" altLang="en-US"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a:p>
            <a:pPr lvl="2">
              <a:spcBef>
                <a:spcPts val="600"/>
              </a:spcBef>
              <a:buNone/>
            </a:pPr>
            <a:r>
              <a:rPr lang="en-US" altLang="zh-CN"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4.  </a:t>
            </a:r>
            <a:r>
              <a:rPr lang="zh-CN" altLang="en-US"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测量跳动原则</a:t>
            </a:r>
            <a:endParaRPr lang="zh-CN" altLang="en-US"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a:p>
            <a:pPr lvl="2">
              <a:spcBef>
                <a:spcPts val="600"/>
              </a:spcBef>
              <a:buNone/>
            </a:pPr>
            <a:r>
              <a:rPr lang="en-US" altLang="zh-CN"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5.  </a:t>
            </a:r>
            <a:r>
              <a:rPr lang="zh-CN" altLang="en-US"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边界控制原则</a:t>
            </a:r>
            <a:endParaRPr lang="zh-CN" altLang="en-US"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a:p>
            <a:pPr>
              <a:lnSpc>
                <a:spcPct val="80000"/>
              </a:lnSpc>
              <a:spcAft>
                <a:spcPts val="600"/>
              </a:spcAft>
              <a:buNone/>
            </a:pPr>
            <a:endParaRPr lang="en-US" altLang="zh-CN" sz="28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标题 1"/>
          <p:cNvSpPr txBox="1"/>
          <p:nvPr/>
        </p:nvSpPr>
        <p:spPr bwMode="auto">
          <a:xfrm>
            <a:off x="685925" y="160971"/>
            <a:ext cx="848093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§7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几何误差的评定与检测原则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p:cNvSpPr>
            <a:spLocks noGrp="1" noChangeArrowheads="1"/>
          </p:cNvSpPr>
          <p:nvPr>
            <p:ph type="body" idx="1"/>
          </p:nvPr>
        </p:nvSpPr>
        <p:spPr>
          <a:xfrm>
            <a:off x="551727" y="1161295"/>
            <a:ext cx="11242876" cy="4535409"/>
          </a:xfrm>
          <a:noFill/>
        </p:spPr>
        <p:txBody>
          <a:bodyPr wrap="square">
            <a:spAutoFit/>
          </a:bodyPr>
          <a:lstStyle/>
          <a:p>
            <a:pPr eaLnBrk="1" hangingPunct="1">
              <a:lnSpc>
                <a:spcPct val="80000"/>
              </a:lnSpc>
              <a:buFont typeface="Wingdings" panose="05000000000000000000" pitchFamily="2" charset="2"/>
              <a:buNone/>
            </a:pPr>
            <a:r>
              <a:rPr lang="en-US" altLang="zh-CN"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1.  </a:t>
            </a:r>
            <a:r>
              <a:rPr lang="zh-CN" altLang="en-US"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与拟合（理想）要素比较原则</a:t>
            </a:r>
            <a:endParaRPr lang="zh-CN" altLang="en-US"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a:p>
            <a:pPr>
              <a:lnSpc>
                <a:spcPct val="150000"/>
              </a:lnSpc>
              <a:spcAft>
                <a:spcPts val="600"/>
              </a:spcAft>
              <a:buNone/>
            </a:pPr>
            <a:r>
              <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将实际被测要素与其理想要素作比较，在比较过程中获得测量数据，然后按这些数据评定几何误差值。</a:t>
            </a:r>
            <a:endPar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80000"/>
              </a:lnSpc>
              <a:buFont typeface="Wingdings" panose="05000000000000000000" pitchFamily="2" charset="2"/>
              <a:buNone/>
            </a:pPr>
            <a:endParaRPr lang="zh-CN" altLang="en-US"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80000"/>
              </a:lnSpc>
              <a:buFont typeface="Wingdings" panose="05000000000000000000" pitchFamily="2" charset="2"/>
              <a:buNone/>
            </a:pPr>
            <a:endParaRPr lang="zh-CN" altLang="en-US"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80000"/>
              </a:lnSpc>
              <a:buFont typeface="Wingdings" panose="05000000000000000000" pitchFamily="2" charset="2"/>
              <a:buNone/>
            </a:pPr>
            <a:endParaRPr lang="zh-CN" altLang="en-US"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80000"/>
              </a:lnSpc>
              <a:buFont typeface="Wingdings" panose="05000000000000000000" pitchFamily="2" charset="2"/>
              <a:buNone/>
            </a:pPr>
            <a:endParaRPr lang="zh-CN" altLang="en-US"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80000"/>
              </a:lnSpc>
              <a:buFont typeface="Wingdings" panose="05000000000000000000" pitchFamily="2" charset="2"/>
              <a:buNone/>
            </a:pPr>
            <a:endParaRPr lang="zh-CN" altLang="en-US"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80000"/>
              </a:lnSpc>
              <a:buFont typeface="Wingdings" panose="05000000000000000000" pitchFamily="2" charset="2"/>
              <a:buNone/>
            </a:pPr>
            <a:endParaRPr lang="zh-CN" altLang="en-US"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80000"/>
              </a:lnSpc>
              <a:buFont typeface="Wingdings" panose="05000000000000000000" pitchFamily="2" charset="2"/>
              <a:buNone/>
            </a:pPr>
            <a:endParaRPr lang="zh-CN" altLang="en-US"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80000"/>
              </a:lnSpc>
              <a:buFont typeface="Wingdings" panose="05000000000000000000" pitchFamily="2" charset="2"/>
              <a:buNone/>
            </a:pPr>
            <a:endParaRPr lang="zh-CN" altLang="en-US"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9939" name="Picture 4"/>
          <p:cNvPicPr>
            <a:picLocks noChangeAspect="1" noChangeArrowheads="1"/>
          </p:cNvPicPr>
          <p:nvPr/>
        </p:nvPicPr>
        <p:blipFill>
          <a:blip r:embed="rId1">
            <a:extLst>
              <a:ext uri="{28A0092B-C50C-407E-A947-70E740481C1C}">
                <a14:useLocalDpi xmlns:a14="http://schemas.microsoft.com/office/drawing/2010/main" val="0"/>
              </a:ext>
            </a:extLst>
          </a:blip>
          <a:srcRect l="1852" t="3438"/>
          <a:stretch>
            <a:fillRect/>
          </a:stretch>
        </p:blipFill>
        <p:spPr bwMode="auto">
          <a:xfrm>
            <a:off x="2334553" y="3266124"/>
            <a:ext cx="6554804" cy="3420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p:cNvSpPr txBox="1"/>
          <p:nvPr/>
        </p:nvSpPr>
        <p:spPr bwMode="auto">
          <a:xfrm>
            <a:off x="685925" y="160971"/>
            <a:ext cx="848093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§7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几何误差的评定与检测原则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noGrp="1" noChangeArrowheads="1"/>
          </p:cNvSpPr>
          <p:nvPr>
            <p:ph type="body" idx="1"/>
          </p:nvPr>
        </p:nvSpPr>
        <p:spPr>
          <a:xfrm>
            <a:off x="230142" y="950998"/>
            <a:ext cx="11552885" cy="5968557"/>
          </a:xfrm>
          <a:noFill/>
        </p:spPr>
        <p:txBody>
          <a:bodyPr wrap="square">
            <a:spAutoFit/>
          </a:bodyPr>
          <a:lstStyle/>
          <a:p>
            <a:pPr eaLnBrk="1" hangingPunct="1">
              <a:buFont typeface="Wingdings" panose="05000000000000000000" pitchFamily="2" charset="2"/>
              <a:buNone/>
            </a:pPr>
            <a:r>
              <a:rPr lang="en-US" altLang="zh-CN"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 2.  </a:t>
            </a:r>
            <a:r>
              <a:rPr lang="zh-CN" altLang="en-US"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测量坐标值原则</a:t>
            </a:r>
            <a:endParaRPr lang="zh-CN" altLang="en-US"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150000"/>
              </a:lnSpc>
              <a:buFont typeface="Wingdings" panose="05000000000000000000" pitchFamily="2" charset="2"/>
              <a:buNone/>
            </a:pPr>
            <a:r>
              <a:rPr lang="zh-CN" altLang="en-US" sz="28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      利用计量器具的坐标系，测出实际被测要素上各测点对该坐标系的坐标值，再经计算评定几何误差值。</a:t>
            </a:r>
            <a:endParaRPr lang="zh-CN" altLang="en-US" sz="28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a:p>
            <a:pPr eaLnBrk="1" hangingPunct="1">
              <a:buFont typeface="Wingdings" panose="05000000000000000000" pitchFamily="2" charset="2"/>
              <a:buNone/>
            </a:pPr>
            <a:endParaRPr lang="zh-CN" altLang="en-US" sz="24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a:p>
            <a:pPr eaLnBrk="1" hangingPunct="1">
              <a:buFont typeface="Wingdings" panose="05000000000000000000" pitchFamily="2" charset="2"/>
              <a:buNone/>
            </a:pPr>
            <a:endParaRPr lang="zh-CN" altLang="en-US" sz="24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a:p>
            <a:pPr eaLnBrk="1" hangingPunct="1">
              <a:buFont typeface="Wingdings" panose="05000000000000000000" pitchFamily="2" charset="2"/>
              <a:buNone/>
            </a:pPr>
            <a:endParaRPr lang="zh-CN" altLang="en-US" sz="20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a:p>
            <a:pPr eaLnBrk="1" hangingPunct="1">
              <a:buFont typeface="Wingdings" panose="05000000000000000000" pitchFamily="2" charset="2"/>
              <a:buNone/>
            </a:pPr>
            <a:endParaRPr lang="zh-CN" altLang="en-US" sz="20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a:p>
            <a:pPr eaLnBrk="1" hangingPunct="1">
              <a:buFont typeface="Wingdings" panose="05000000000000000000" pitchFamily="2" charset="2"/>
              <a:buNone/>
            </a:pPr>
            <a:endParaRPr lang="zh-CN" altLang="en-US" sz="20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a:p>
            <a:pPr eaLnBrk="1" hangingPunct="1">
              <a:buFont typeface="Wingdings" panose="05000000000000000000" pitchFamily="2" charset="2"/>
              <a:buNone/>
            </a:pPr>
            <a:endParaRPr lang="zh-CN" altLang="en-US" sz="20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a:p>
            <a:pPr eaLnBrk="1" hangingPunct="1">
              <a:buFont typeface="Wingdings" panose="05000000000000000000" pitchFamily="2" charset="2"/>
              <a:buNone/>
            </a:pPr>
            <a:endParaRPr lang="zh-CN" altLang="en-US" sz="20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a:p>
            <a:pPr eaLnBrk="1" hangingPunct="1">
              <a:buFont typeface="Wingdings" panose="05000000000000000000" pitchFamily="2" charset="2"/>
              <a:buNone/>
            </a:pPr>
            <a:endParaRPr lang="zh-CN" altLang="en-US" sz="20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a:p>
            <a:pPr eaLnBrk="1" hangingPunct="1">
              <a:buFont typeface="Wingdings" panose="05000000000000000000" pitchFamily="2" charset="2"/>
              <a:buNone/>
            </a:pPr>
            <a:endParaRPr lang="zh-CN" altLang="en-US" sz="20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a:p>
            <a:pPr eaLnBrk="1" hangingPunct="1">
              <a:buFont typeface="Wingdings" panose="05000000000000000000" pitchFamily="2" charset="2"/>
              <a:buNone/>
            </a:pPr>
            <a:r>
              <a:rPr lang="zh-CN" altLang="en-US" sz="20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                                    （</a:t>
            </a:r>
            <a:r>
              <a:rPr lang="en-US" altLang="zh-CN" sz="2000" b="1" i="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a</a:t>
            </a:r>
            <a:r>
              <a:rPr lang="zh-CN" altLang="en-US" sz="20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）图样标注                         （</a:t>
            </a:r>
            <a:r>
              <a:rPr lang="en-US" altLang="zh-CN" sz="2000" b="1" i="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b</a:t>
            </a:r>
            <a:r>
              <a:rPr lang="en-US" altLang="zh-CN" sz="20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0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）按</a:t>
            </a:r>
            <a:r>
              <a:rPr lang="en-US" altLang="zh-CN" sz="2000" b="1" i="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x</a:t>
            </a:r>
            <a:r>
              <a:rPr lang="zh-CN" altLang="en-US" sz="20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a:t>
            </a:r>
            <a:r>
              <a:rPr lang="en-US" altLang="zh-CN" sz="2000" b="1" i="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y</a:t>
            </a:r>
            <a:r>
              <a:rPr lang="zh-CN" altLang="en-US" sz="20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方向测量</a:t>
            </a:r>
            <a:endParaRPr lang="en-US" altLang="zh-CN" sz="20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p:txBody>
      </p:sp>
      <p:pic>
        <p:nvPicPr>
          <p:cNvPr id="40963" name="Picture 4"/>
          <p:cNvPicPr>
            <a:picLocks noChangeAspect="1" noChangeArrowheads="1"/>
          </p:cNvPicPr>
          <p:nvPr/>
        </p:nvPicPr>
        <p:blipFill>
          <a:blip r:embed="rId1">
            <a:extLst>
              <a:ext uri="{28A0092B-C50C-407E-A947-70E740481C1C}">
                <a14:useLocalDpi xmlns:a14="http://schemas.microsoft.com/office/drawing/2010/main" val="0"/>
              </a:ext>
            </a:extLst>
          </a:blip>
          <a:srcRect b="19214"/>
          <a:stretch>
            <a:fillRect/>
          </a:stretch>
        </p:blipFill>
        <p:spPr bwMode="auto">
          <a:xfrm>
            <a:off x="2642002" y="3090562"/>
            <a:ext cx="7200900" cy="309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p:cNvSpPr txBox="1"/>
          <p:nvPr/>
        </p:nvSpPr>
        <p:spPr bwMode="auto">
          <a:xfrm>
            <a:off x="685925" y="160971"/>
            <a:ext cx="848093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§7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几何误差的评定与检测原则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p:cNvSpPr>
            <a:spLocks noGrp="1" noChangeArrowheads="1"/>
          </p:cNvSpPr>
          <p:nvPr>
            <p:ph type="body" idx="1"/>
          </p:nvPr>
        </p:nvSpPr>
        <p:spPr>
          <a:xfrm>
            <a:off x="265877" y="1071986"/>
            <a:ext cx="11806518" cy="1748427"/>
          </a:xfrm>
          <a:noFill/>
        </p:spPr>
        <p:txBody>
          <a:bodyPr wrap="square">
            <a:spAutoFit/>
          </a:bodyPr>
          <a:lstStyle/>
          <a:p>
            <a:pPr eaLnBrk="1" hangingPunct="1">
              <a:buFont typeface="Wingdings" panose="05000000000000000000" pitchFamily="2" charset="2"/>
              <a:buNone/>
            </a:pPr>
            <a:r>
              <a:rPr lang="en-US" altLang="zh-CN"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3.  </a:t>
            </a:r>
            <a:r>
              <a:rPr lang="zh-CN" altLang="en-US"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测量特征参数原则</a:t>
            </a:r>
            <a:endParaRPr lang="zh-CN" altLang="en-US"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150000"/>
              </a:lnSpc>
              <a:buFont typeface="Wingdings" panose="05000000000000000000" pitchFamily="2" charset="2"/>
              <a:buNone/>
            </a:pPr>
            <a:r>
              <a:rPr lang="zh-CN" altLang="en-US"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8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测量实际被测要素上具有代表性的参数，用它近似表示几何误差值。     </a:t>
            </a:r>
            <a:endParaRPr lang="zh-CN" altLang="en-US" sz="28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p:txBody>
      </p:sp>
      <p:pic>
        <p:nvPicPr>
          <p:cNvPr id="41987"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67381" y="2748308"/>
            <a:ext cx="3514725" cy="3789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1301909" y="3055103"/>
            <a:ext cx="4794091" cy="3247877"/>
          </a:xfrm>
          <a:prstGeom prst="rect">
            <a:avLst/>
          </a:prstGeom>
        </p:spPr>
        <p:txBody>
          <a:bodyPr wrap="square">
            <a:spAutoFit/>
          </a:bodyPr>
          <a:lstStyle/>
          <a:p>
            <a:pPr>
              <a:lnSpc>
                <a:spcPct val="150000"/>
              </a:lnSpc>
            </a:pPr>
            <a:r>
              <a:rPr lang="zh-CN" altLang="en-US" sz="28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例如，在圆柱同一横截面内的几个方向上，测量相互垂直的两直径尺寸</a:t>
            </a:r>
            <a:r>
              <a:rPr lang="en-US" altLang="zh-CN" sz="2800" b="1" i="1" dirty="0" err="1">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d</a:t>
            </a:r>
            <a:r>
              <a:rPr lang="en-US" altLang="zh-CN" sz="2800" b="1" baseline="-25000" dirty="0" err="1">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max</a:t>
            </a:r>
            <a:r>
              <a:rPr lang="en-US" altLang="zh-CN" sz="2800" b="1" baseline="-25000"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8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与</a:t>
            </a:r>
            <a:r>
              <a:rPr lang="en-US" altLang="zh-CN" sz="2800" b="1" i="1" dirty="0" err="1">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d</a:t>
            </a:r>
            <a:r>
              <a:rPr lang="en-US" altLang="zh-CN" sz="2800" b="1" baseline="-25000" dirty="0" err="1">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min</a:t>
            </a:r>
            <a:r>
              <a:rPr lang="zh-CN" altLang="en-US" sz="28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的差值，取各处差值中的最大值之半作为圆度误差值。</a:t>
            </a:r>
            <a:r>
              <a:rPr lang="zh-CN" altLang="en-US" sz="20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 </a:t>
            </a:r>
            <a:endParaRPr lang="zh-CN" altLang="en-US" sz="28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标题 1"/>
          <p:cNvSpPr txBox="1"/>
          <p:nvPr/>
        </p:nvSpPr>
        <p:spPr bwMode="auto">
          <a:xfrm>
            <a:off x="685925" y="160971"/>
            <a:ext cx="848093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§7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几何误差的评定与检测原则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Grp="1" noChangeArrowheads="1"/>
          </p:cNvSpPr>
          <p:nvPr>
            <p:ph type="body" idx="1"/>
          </p:nvPr>
        </p:nvSpPr>
        <p:spPr>
          <a:xfrm>
            <a:off x="217411" y="963934"/>
            <a:ext cx="11716088" cy="6116290"/>
          </a:xfrm>
          <a:noFill/>
        </p:spPr>
        <p:txBody>
          <a:bodyPr wrap="square">
            <a:spAutoFit/>
          </a:bodyPr>
          <a:lstStyle/>
          <a:p>
            <a:pPr eaLnBrk="1" hangingPunct="1">
              <a:buFont typeface="Wingdings" panose="05000000000000000000" pitchFamily="2" charset="2"/>
              <a:buNone/>
            </a:pPr>
            <a:r>
              <a:rPr lang="en-US" altLang="zh-CN"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 4.  </a:t>
            </a:r>
            <a:r>
              <a:rPr lang="zh-CN" altLang="en-US"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测量跳动原则</a:t>
            </a:r>
            <a:endParaRPr lang="zh-CN" altLang="en-US"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150000"/>
              </a:lnSpc>
              <a:buFont typeface="Wingdings" panose="05000000000000000000" pitchFamily="2" charset="2"/>
              <a:buNone/>
            </a:pPr>
            <a:r>
              <a:rPr lang="zh-CN" altLang="en-US" sz="28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      按测量区域，跳动分圆跳动和全跳动。按测量方向，跳动分径向跳动和轴向跳动。</a:t>
            </a:r>
            <a:endParaRPr lang="zh-CN" altLang="en-US" sz="28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a:p>
            <a:pPr eaLnBrk="1" hangingPunct="1">
              <a:buFont typeface="Wingdings" panose="05000000000000000000" pitchFamily="2" charset="2"/>
              <a:buNone/>
            </a:pPr>
            <a:endPar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buFont typeface="Wingdings" panose="05000000000000000000" pitchFamily="2" charset="2"/>
              <a:buNone/>
            </a:pPr>
            <a:endPar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buFont typeface="Wingdings" panose="05000000000000000000" pitchFamily="2" charset="2"/>
              <a:buNone/>
            </a:pPr>
            <a:endParaRPr lang="zh-CN" altLang="en-US" sz="12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buFont typeface="Wingdings" panose="05000000000000000000" pitchFamily="2" charset="2"/>
              <a:buNone/>
            </a:pPr>
            <a:endPar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buFont typeface="Wingdings" panose="05000000000000000000" pitchFamily="2" charset="2"/>
              <a:buNone/>
            </a:pPr>
            <a:endPar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buFont typeface="Wingdings" panose="05000000000000000000" pitchFamily="2" charset="2"/>
              <a:buNone/>
            </a:pPr>
            <a:endPar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buFont typeface="Wingdings" panose="05000000000000000000" pitchFamily="2" charset="2"/>
              <a:buNone/>
            </a:pPr>
            <a:endPar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buFont typeface="Wingdings" panose="05000000000000000000" pitchFamily="2" charset="2"/>
              <a:buNone/>
            </a:pPr>
            <a:endPar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buFont typeface="Wingdings" panose="05000000000000000000" pitchFamily="2" charset="2"/>
              <a:buNone/>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1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1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1800" b="1" i="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a:t>
            </a:r>
            <a:r>
              <a:rPr lang="zh-CN" altLang="en-US" sz="1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1800" b="1" i="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b</a:t>
            </a:r>
            <a:r>
              <a:rPr lang="zh-CN" altLang="en-US" sz="1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43011"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91959" y="2994463"/>
            <a:ext cx="8675687"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p:cNvSpPr txBox="1"/>
          <p:nvPr/>
        </p:nvSpPr>
        <p:spPr bwMode="auto">
          <a:xfrm>
            <a:off x="685925" y="160971"/>
            <a:ext cx="848093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§7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几何误差的评定与检测原则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
          <p:cNvSpPr txBox="1"/>
          <p:nvPr/>
        </p:nvSpPr>
        <p:spPr bwMode="auto">
          <a:xfrm>
            <a:off x="684628" y="103364"/>
            <a:ext cx="848093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§2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几何公差特征</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5" name="直接连接符 4"/>
          <p:cNvCxnSpPr/>
          <p:nvPr/>
        </p:nvCxnSpPr>
        <p:spPr>
          <a:xfrm flipV="1">
            <a:off x="5295900" y="1041400"/>
            <a:ext cx="0" cy="2019300"/>
          </a:xfrm>
          <a:prstGeom prst="line">
            <a:avLst/>
          </a:prstGeom>
        </p:spPr>
        <p:style>
          <a:lnRef idx="3">
            <a:schemeClr val="dk1"/>
          </a:lnRef>
          <a:fillRef idx="0">
            <a:schemeClr val="dk1"/>
          </a:fillRef>
          <a:effectRef idx="2">
            <a:schemeClr val="dk1"/>
          </a:effectRef>
          <a:fontRef idx="minor">
            <a:schemeClr val="tx1"/>
          </a:fontRef>
        </p:style>
      </p:cxnSp>
      <p:cxnSp>
        <p:nvCxnSpPr>
          <p:cNvPr id="9" name="直接连接符 8"/>
          <p:cNvCxnSpPr/>
          <p:nvPr/>
        </p:nvCxnSpPr>
        <p:spPr>
          <a:xfrm>
            <a:off x="3746500" y="4445000"/>
            <a:ext cx="0" cy="2133600"/>
          </a:xfrm>
          <a:prstGeom prst="line">
            <a:avLst/>
          </a:prstGeom>
        </p:spPr>
        <p:style>
          <a:lnRef idx="3">
            <a:schemeClr val="dk1"/>
          </a:lnRef>
          <a:fillRef idx="0">
            <a:schemeClr val="dk1"/>
          </a:fillRef>
          <a:effectRef idx="2">
            <a:schemeClr val="dk1"/>
          </a:effectRef>
          <a:fontRef idx="minor">
            <a:schemeClr val="tx1"/>
          </a:fontRef>
        </p:style>
      </p:cxn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b="17829"/>
          <a:stretch>
            <a:fillRect/>
          </a:stretch>
        </p:blipFill>
        <p:spPr>
          <a:xfrm>
            <a:off x="198120" y="2635656"/>
            <a:ext cx="11795760" cy="2019300"/>
          </a:xfrm>
          <a:prstGeom prst="rect">
            <a:avLst/>
          </a:prstGeom>
        </p:spPr>
      </p:pic>
      <p:sp>
        <p:nvSpPr>
          <p:cNvPr id="10" name="文本框 9"/>
          <p:cNvSpPr txBox="1"/>
          <p:nvPr/>
        </p:nvSpPr>
        <p:spPr>
          <a:xfrm rot="16200000">
            <a:off x="2056298" y="1293389"/>
            <a:ext cx="1607867" cy="898055"/>
          </a:xfrm>
          <a:prstGeom prst="leftArrow">
            <a:avLst/>
          </a:prstGeom>
        </p:spPr>
        <p:style>
          <a:lnRef idx="1">
            <a:schemeClr val="accent5"/>
          </a:lnRef>
          <a:fillRef idx="3">
            <a:schemeClr val="accent5"/>
          </a:fillRef>
          <a:effectRef idx="2">
            <a:schemeClr val="accent5"/>
          </a:effectRef>
          <a:fontRef idx="minor">
            <a:schemeClr val="lt1"/>
          </a:fontRef>
        </p:style>
        <p:txBody>
          <a:bodyPr wrap="square" rtlCol="0" anchor="ctr" anchorCtr="1">
            <a:normAutofit fontScale="77500" lnSpcReduction="20000"/>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形状公差</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55" name="文本框 54"/>
          <p:cNvSpPr txBox="1"/>
          <p:nvPr/>
        </p:nvSpPr>
        <p:spPr>
          <a:xfrm rot="16200000">
            <a:off x="5447087" y="5121113"/>
            <a:ext cx="1930403" cy="902022"/>
          </a:xfrm>
          <a:prstGeom prst="rightArrow">
            <a:avLst/>
          </a:prstGeom>
        </p:spPr>
        <p:style>
          <a:lnRef idx="1">
            <a:schemeClr val="accent2"/>
          </a:lnRef>
          <a:fillRef idx="3">
            <a:schemeClr val="accent2"/>
          </a:fillRef>
          <a:effectRef idx="2">
            <a:schemeClr val="accent2"/>
          </a:effectRef>
          <a:fontRef idx="minor">
            <a:schemeClr val="lt1"/>
          </a:fontRef>
        </p:style>
        <p:txBody>
          <a:bodyPr wrap="square" rtlCol="0" anchor="ctr" anchorCtr="1">
            <a:normAutofit fontScale="92500" lnSpcReduction="10000"/>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定向公差</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6858000" y="4517616"/>
            <a:ext cx="1415772" cy="461665"/>
          </a:xfrm>
          <a:prstGeom prst="rect">
            <a:avLst/>
          </a:prstGeom>
          <a:noFill/>
        </p:spPr>
        <p:txBody>
          <a:bodyPr wrap="none" rtlCol="0">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关联基准</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5421461" y="3060700"/>
            <a:ext cx="4878259" cy="400110"/>
          </a:xfrm>
          <a:prstGeom prst="rect">
            <a:avLst/>
          </a:prstGeom>
          <a:noFill/>
        </p:spPr>
        <p:txBody>
          <a:bodyPr wrap="none" rtlCol="0">
            <a:spAutoFit/>
          </a:bodyPr>
          <a:lstStyle/>
          <a:p>
            <a:pPr marL="228600" indent="-228600">
              <a:buFont typeface="+mj-ea"/>
              <a:buAutoNum type="circleNumDbPlain"/>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 位置度用于管控成组要素时，可无基准</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6" name="文本框 55"/>
          <p:cNvSpPr txBox="1"/>
          <p:nvPr/>
        </p:nvSpPr>
        <p:spPr>
          <a:xfrm rot="16200000">
            <a:off x="7765409" y="5121114"/>
            <a:ext cx="1930403" cy="902022"/>
          </a:xfrm>
          <a:prstGeom prst="rightArrow">
            <a:avLst/>
          </a:prstGeom>
        </p:spPr>
        <p:style>
          <a:lnRef idx="1">
            <a:schemeClr val="accent2"/>
          </a:lnRef>
          <a:fillRef idx="3">
            <a:schemeClr val="accent2"/>
          </a:fillRef>
          <a:effectRef idx="2">
            <a:schemeClr val="accent2"/>
          </a:effectRef>
          <a:fontRef idx="minor">
            <a:schemeClr val="lt1"/>
          </a:fontRef>
        </p:style>
        <p:txBody>
          <a:bodyPr wrap="square" rtlCol="0" anchor="ctr" anchorCtr="1">
            <a:normAutofit fontScale="92500" lnSpcReduction="10000"/>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定位公差</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57" name="文本框 56"/>
          <p:cNvSpPr txBox="1"/>
          <p:nvPr/>
        </p:nvSpPr>
        <p:spPr>
          <a:xfrm rot="16200000">
            <a:off x="3579776" y="5121113"/>
            <a:ext cx="1930403" cy="902022"/>
          </a:xfrm>
          <a:prstGeom prst="rightArrow">
            <a:avLst/>
          </a:prstGeom>
        </p:spPr>
        <p:style>
          <a:lnRef idx="1">
            <a:schemeClr val="accent2"/>
          </a:lnRef>
          <a:fillRef idx="3">
            <a:schemeClr val="accent2"/>
          </a:fillRef>
          <a:effectRef idx="2">
            <a:schemeClr val="accent2"/>
          </a:effectRef>
          <a:fontRef idx="minor">
            <a:schemeClr val="lt1"/>
          </a:fontRef>
        </p:style>
        <p:txBody>
          <a:bodyPr wrap="square" rtlCol="0" anchor="ctr" anchorCtr="1">
            <a:normAutofit lnSpcReduction="10000"/>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定向</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定位</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58" name="文本框 57"/>
          <p:cNvSpPr txBox="1"/>
          <p:nvPr/>
        </p:nvSpPr>
        <p:spPr>
          <a:xfrm rot="16200000">
            <a:off x="9632719" y="5121114"/>
            <a:ext cx="1930403" cy="902022"/>
          </a:xfrm>
          <a:prstGeom prst="rightArrow">
            <a:avLst/>
          </a:prstGeom>
        </p:spPr>
        <p:style>
          <a:lnRef idx="1">
            <a:schemeClr val="accent2"/>
          </a:lnRef>
          <a:fillRef idx="3">
            <a:schemeClr val="accent2"/>
          </a:fillRef>
          <a:effectRef idx="2">
            <a:schemeClr val="accent2"/>
          </a:effectRef>
          <a:fontRef idx="minor">
            <a:schemeClr val="lt1"/>
          </a:fontRef>
        </p:style>
        <p:txBody>
          <a:bodyPr wrap="square" rtlCol="0" anchor="ctr" anchorCtr="1">
            <a:normAutofit fontScale="92500" lnSpcReduction="10000"/>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定位公差</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body" idx="1"/>
          </p:nvPr>
        </p:nvSpPr>
        <p:spPr>
          <a:xfrm>
            <a:off x="253292" y="942775"/>
            <a:ext cx="11772804" cy="5277855"/>
          </a:xfrm>
          <a:noFill/>
        </p:spPr>
        <p:txBody>
          <a:bodyPr wrap="square">
            <a:spAutoFit/>
          </a:bodyPr>
          <a:lstStyle/>
          <a:p>
            <a:pPr eaLnBrk="1" hangingPunct="1">
              <a:buFont typeface="Wingdings" panose="05000000000000000000" pitchFamily="2" charset="2"/>
              <a:buNone/>
            </a:pPr>
            <a:r>
              <a:rPr lang="en-US" altLang="zh-CN"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 5.  </a:t>
            </a:r>
            <a:r>
              <a:rPr lang="zh-CN" altLang="en-US"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边界控制原则</a:t>
            </a:r>
            <a:endParaRPr lang="zh-CN" altLang="en-US"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150000"/>
              </a:lnSpc>
              <a:buFont typeface="Wingdings" panose="05000000000000000000" pitchFamily="2" charset="2"/>
              <a:buNone/>
            </a:pPr>
            <a:r>
              <a:rPr lang="zh-CN" altLang="en-US" sz="28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      按相关要求给出几何公差要求时，就给定了最大实体实效边界或最大实体边界，这用功能量规模拟该边界来检验实际被测要素。</a:t>
            </a:r>
            <a:endParaRPr lang="zh-CN" altLang="en-US" sz="28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a:p>
            <a:pPr eaLnBrk="1" hangingPunct="1">
              <a:buFont typeface="Wingdings" panose="05000000000000000000" pitchFamily="2" charset="2"/>
              <a:buNone/>
            </a:pPr>
            <a:endParaRPr lang="zh-CN" altLang="en-US"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a:p>
            <a:pPr eaLnBrk="1" hangingPunct="1">
              <a:buFont typeface="Wingdings" panose="05000000000000000000" pitchFamily="2" charset="2"/>
              <a:buNone/>
            </a:pPr>
            <a:endParaRPr lang="zh-CN" altLang="en-US"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a:p>
            <a:pPr eaLnBrk="1" hangingPunct="1">
              <a:buFont typeface="Wingdings" panose="05000000000000000000" pitchFamily="2" charset="2"/>
              <a:buNone/>
            </a:pPr>
            <a:endParaRPr lang="zh-CN" altLang="en-US"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a:p>
            <a:pPr eaLnBrk="1" hangingPunct="1">
              <a:buFont typeface="Wingdings" panose="05000000000000000000" pitchFamily="2" charset="2"/>
              <a:buNone/>
            </a:pPr>
            <a:endParaRPr lang="zh-CN" altLang="en-US"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p:txBody>
      </p:sp>
      <p:pic>
        <p:nvPicPr>
          <p:cNvPr id="44035"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7327" y="3134608"/>
            <a:ext cx="4249737"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134608"/>
            <a:ext cx="5184775" cy="373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p:cNvSpPr txBox="1"/>
          <p:nvPr/>
        </p:nvSpPr>
        <p:spPr bwMode="auto">
          <a:xfrm>
            <a:off x="685925" y="160971"/>
            <a:ext cx="848093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§7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几何误差的评定与检测原则</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形状 18"/>
          <p:cNvSpPr/>
          <p:nvPr/>
        </p:nvSpPr>
        <p:spPr>
          <a:xfrm rot="18958199">
            <a:off x="10948234" y="2345971"/>
            <a:ext cx="617256" cy="617256"/>
          </a:xfrm>
          <a:custGeom>
            <a:avLst/>
            <a:gdLst>
              <a:gd name="connsiteX0" fmla="*/ 638672 w 2160240"/>
              <a:gd name="connsiteY0" fmla="*/ 411048 h 2160240"/>
              <a:gd name="connsiteX1" fmla="*/ 417942 w 2160240"/>
              <a:gd name="connsiteY1" fmla="*/ 631778 h 2160240"/>
              <a:gd name="connsiteX2" fmla="*/ 417942 w 2160240"/>
              <a:gd name="connsiteY2" fmla="*/ 1514674 h 2160240"/>
              <a:gd name="connsiteX3" fmla="*/ 638672 w 2160240"/>
              <a:gd name="connsiteY3" fmla="*/ 1735404 h 2160240"/>
              <a:gd name="connsiteX4" fmla="*/ 1521568 w 2160240"/>
              <a:gd name="connsiteY4" fmla="*/ 1735404 h 2160240"/>
              <a:gd name="connsiteX5" fmla="*/ 1742298 w 2160240"/>
              <a:gd name="connsiteY5" fmla="*/ 1514674 h 2160240"/>
              <a:gd name="connsiteX6" fmla="*/ 1742298 w 2160240"/>
              <a:gd name="connsiteY6" fmla="*/ 631778 h 2160240"/>
              <a:gd name="connsiteX7" fmla="*/ 1521568 w 2160240"/>
              <a:gd name="connsiteY7" fmla="*/ 411048 h 2160240"/>
              <a:gd name="connsiteX8" fmla="*/ 360047 w 2160240"/>
              <a:gd name="connsiteY8" fmla="*/ 0 h 2160240"/>
              <a:gd name="connsiteX9" fmla="*/ 1800193 w 2160240"/>
              <a:gd name="connsiteY9" fmla="*/ 0 h 2160240"/>
              <a:gd name="connsiteX10" fmla="*/ 2160240 w 2160240"/>
              <a:gd name="connsiteY10" fmla="*/ 360047 h 2160240"/>
              <a:gd name="connsiteX11" fmla="*/ 2160240 w 2160240"/>
              <a:gd name="connsiteY11" fmla="*/ 1800193 h 2160240"/>
              <a:gd name="connsiteX12" fmla="*/ 1800193 w 2160240"/>
              <a:gd name="connsiteY12" fmla="*/ 2160240 h 2160240"/>
              <a:gd name="connsiteX13" fmla="*/ 360047 w 2160240"/>
              <a:gd name="connsiteY13" fmla="*/ 2160240 h 2160240"/>
              <a:gd name="connsiteX14" fmla="*/ 0 w 2160240"/>
              <a:gd name="connsiteY14" fmla="*/ 1800193 h 2160240"/>
              <a:gd name="connsiteX15" fmla="*/ 0 w 2160240"/>
              <a:gd name="connsiteY15" fmla="*/ 360047 h 2160240"/>
              <a:gd name="connsiteX16" fmla="*/ 360047 w 2160240"/>
              <a:gd name="connsiteY16" fmla="*/ 0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0240" h="2160240">
                <a:moveTo>
                  <a:pt x="638672" y="411048"/>
                </a:moveTo>
                <a:cubicBezTo>
                  <a:pt x="516766" y="411048"/>
                  <a:pt x="417942" y="509872"/>
                  <a:pt x="417942" y="631778"/>
                </a:cubicBezTo>
                <a:lnTo>
                  <a:pt x="417942" y="1514674"/>
                </a:lnTo>
                <a:cubicBezTo>
                  <a:pt x="417942" y="1636580"/>
                  <a:pt x="516766" y="1735404"/>
                  <a:pt x="638672" y="1735404"/>
                </a:cubicBezTo>
                <a:lnTo>
                  <a:pt x="1521568" y="1735404"/>
                </a:lnTo>
                <a:cubicBezTo>
                  <a:pt x="1643474" y="1735404"/>
                  <a:pt x="1742298" y="1636580"/>
                  <a:pt x="1742298" y="1514674"/>
                </a:cubicBezTo>
                <a:lnTo>
                  <a:pt x="1742298" y="631778"/>
                </a:lnTo>
                <a:cubicBezTo>
                  <a:pt x="1742298" y="509872"/>
                  <a:pt x="1643474" y="411048"/>
                  <a:pt x="1521568" y="411048"/>
                </a:cubicBezTo>
                <a:close/>
                <a:moveTo>
                  <a:pt x="360047" y="0"/>
                </a:moveTo>
                <a:lnTo>
                  <a:pt x="1800193" y="0"/>
                </a:lnTo>
                <a:cubicBezTo>
                  <a:pt x="1999041" y="0"/>
                  <a:pt x="2160240" y="161199"/>
                  <a:pt x="2160240" y="360047"/>
                </a:cubicBezTo>
                <a:lnTo>
                  <a:pt x="2160240" y="1800193"/>
                </a:lnTo>
                <a:cubicBezTo>
                  <a:pt x="2160240" y="1999041"/>
                  <a:pt x="1999041" y="2160240"/>
                  <a:pt x="1800193" y="2160240"/>
                </a:cubicBezTo>
                <a:lnTo>
                  <a:pt x="360047" y="2160240"/>
                </a:lnTo>
                <a:cubicBezTo>
                  <a:pt x="161199" y="2160240"/>
                  <a:pt x="0" y="1999041"/>
                  <a:pt x="0" y="1800193"/>
                </a:cubicBezTo>
                <a:lnTo>
                  <a:pt x="0" y="360047"/>
                </a:lnTo>
                <a:cubicBezTo>
                  <a:pt x="0" y="161199"/>
                  <a:pt x="161199" y="0"/>
                  <a:pt x="360047" y="0"/>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2" name="图片 11"/>
          <p:cNvPicPr>
            <a:picLocks noChangeAspect="1"/>
          </p:cNvPicPr>
          <p:nvPr/>
        </p:nvPicPr>
        <p:blipFill>
          <a:blip r:embed="rId1"/>
          <a:stretch>
            <a:fillRect/>
          </a:stretch>
        </p:blipFill>
        <p:spPr>
          <a:xfrm>
            <a:off x="0" y="-25713"/>
            <a:ext cx="12192000" cy="2273085"/>
          </a:xfrm>
          <a:prstGeom prst="rect">
            <a:avLst/>
          </a:prstGeom>
        </p:spPr>
      </p:pic>
      <p:sp>
        <p:nvSpPr>
          <p:cNvPr id="13" name="Rectangle 5"/>
          <p:cNvSpPr txBox="1">
            <a:spLocks noChangeArrowheads="1"/>
          </p:cNvSpPr>
          <p:nvPr/>
        </p:nvSpPr>
        <p:spPr>
          <a:xfrm>
            <a:off x="265611" y="396284"/>
            <a:ext cx="11558663" cy="2101850"/>
          </a:xfrm>
          <a:prstGeom prst="rect">
            <a:avLst/>
          </a:prstGeom>
        </p:spPr>
        <p:txBody>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pPr>
              <a:lnSpc>
                <a:spcPct val="150000"/>
              </a:lnSpc>
            </a:pPr>
            <a:r>
              <a:rPr lang="zh-CN" altLang="en-US" sz="5400" kern="0" dirty="0">
                <a:solidFill>
                  <a:srgbClr val="C00000"/>
                </a:solidFill>
                <a:latin typeface="Times New Roman" panose="02020603050405020304" pitchFamily="18" charset="0"/>
                <a:ea typeface="黑体" panose="02010609060101010101" pitchFamily="49" charset="-122"/>
              </a:rPr>
              <a:t>      互换性与技术测量</a:t>
            </a:r>
            <a:endParaRPr lang="en-US" altLang="zh-CN" sz="5400" kern="0" dirty="0">
              <a:solidFill>
                <a:srgbClr val="C00000"/>
              </a:solidFill>
              <a:latin typeface="Times New Roman" panose="02020603050405020304" pitchFamily="18" charset="0"/>
              <a:ea typeface="黑体" panose="02010609060101010101" pitchFamily="49" charset="-122"/>
            </a:endParaRPr>
          </a:p>
          <a:p>
            <a:pPr>
              <a:lnSpc>
                <a:spcPct val="150000"/>
              </a:lnSpc>
            </a:pPr>
            <a:endParaRPr lang="en-US" altLang="zh-CN" sz="1800" kern="0" dirty="0">
              <a:solidFill>
                <a:srgbClr val="C00000"/>
              </a:solidFill>
              <a:latin typeface="Times New Roman" panose="02020603050405020304" pitchFamily="18" charset="0"/>
              <a:cs typeface="Times New Roman" panose="02020603050405020304" pitchFamily="18" charset="0"/>
            </a:endParaRPr>
          </a:p>
          <a:p>
            <a:pPr>
              <a:lnSpc>
                <a:spcPct val="150000"/>
              </a:lnSpc>
            </a:pPr>
            <a:r>
              <a:rPr lang="en-US" altLang="zh-CN" sz="4000" kern="0" dirty="0">
                <a:solidFill>
                  <a:srgbClr val="C00000"/>
                </a:solidFill>
                <a:latin typeface="Times New Roman" panose="02020603050405020304" pitchFamily="18" charset="0"/>
                <a:cs typeface="Times New Roman" panose="02020603050405020304" pitchFamily="18" charset="0"/>
              </a:rPr>
              <a:t>Interchangeability and Technical Measurement</a:t>
            </a:r>
            <a:r>
              <a:rPr lang="en-US" altLang="zh-CN" sz="4000" kern="0" dirty="0">
                <a:solidFill>
                  <a:srgbClr val="C00000"/>
                </a:solidFill>
              </a:rPr>
              <a:t> </a:t>
            </a:r>
            <a:endParaRPr lang="zh-CN" altLang="en-US" sz="4000" kern="0" dirty="0">
              <a:solidFill>
                <a:srgbClr val="C00000"/>
              </a:solidFill>
            </a:endParaRPr>
          </a:p>
        </p:txBody>
      </p:sp>
      <p:sp>
        <p:nvSpPr>
          <p:cNvPr id="8" name="Text Box 5"/>
          <p:cNvSpPr txBox="1">
            <a:spLocks noChangeArrowheads="1"/>
          </p:cNvSpPr>
          <p:nvPr/>
        </p:nvSpPr>
        <p:spPr bwMode="auto">
          <a:xfrm>
            <a:off x="1872495" y="3760713"/>
            <a:ext cx="8692136" cy="1883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spcBef>
                <a:spcPct val="0"/>
              </a:spcBef>
              <a:buFontTx/>
              <a:buNone/>
            </a:pPr>
            <a:r>
              <a:rPr lang="zh-CN" altLang="en-US" sz="8800" b="1" dirty="0">
                <a:solidFill>
                  <a:srgbClr val="333399"/>
                </a:solidFill>
                <a:latin typeface="华文中宋" panose="02010600040101010101" pitchFamily="2" charset="-122"/>
                <a:ea typeface="华文中宋" panose="02010600040101010101" pitchFamily="2" charset="-122"/>
                <a:sym typeface="Symbol" panose="05050102010706020507" pitchFamily="18" charset="2"/>
              </a:rPr>
              <a:t>谢谢！</a:t>
            </a:r>
            <a:endParaRPr lang="en-US" sz="8800" b="1" dirty="0">
              <a:solidFill>
                <a:srgbClr val="333399"/>
              </a:solidFill>
              <a:latin typeface="华文中宋" panose="02010600040101010101" pitchFamily="2" charset="-122"/>
              <a:ea typeface="华文中宋" panose="02010600040101010101" pitchFamily="2" charset="-122"/>
              <a:sym typeface="Symbol" panose="05050102010706020507" pitchFamily="18" charset="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9" name="Rectangle 5"/>
          <p:cNvSpPr>
            <a:spLocks noGrp="1" noChangeArrowheads="1"/>
          </p:cNvSpPr>
          <p:nvPr>
            <p:ph type="ctrTitle"/>
          </p:nvPr>
        </p:nvSpPr>
        <p:spPr>
          <a:xfrm>
            <a:off x="1559170" y="2273175"/>
            <a:ext cx="9073660" cy="1219200"/>
          </a:xfrm>
        </p:spPr>
        <p:txBody>
          <a:bodyPr/>
          <a:lstStyle/>
          <a:p>
            <a:r>
              <a:rPr lang="en-US" altLang="zh-CN" sz="4800" b="1" dirty="0">
                <a:solidFill>
                  <a:srgbClr val="7030A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4800" b="1" dirty="0">
                <a:solidFill>
                  <a:srgbClr val="7030A0"/>
                </a:solidFill>
                <a:latin typeface="微软雅黑" panose="020B0503020204020204" pitchFamily="34" charset="-122"/>
                <a:ea typeface="微软雅黑" panose="020B0503020204020204" pitchFamily="34" charset="-122"/>
                <a:sym typeface="微软雅黑" panose="020B0503020204020204" pitchFamily="34" charset="-122"/>
              </a:rPr>
              <a:t>四、几何公差与几何误差检测</a:t>
            </a:r>
            <a:endParaRPr lang="zh-CN" altLang="en-US" sz="4800" b="1" dirty="0">
              <a:solidFill>
                <a:srgbClr val="7030A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spd="med">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r="41043"/>
          <a:stretch>
            <a:fillRect/>
          </a:stretch>
        </p:blipFill>
        <p:spPr>
          <a:xfrm>
            <a:off x="206692" y="3484205"/>
            <a:ext cx="4063999" cy="3877407"/>
          </a:xfrm>
          <a:prstGeom prst="rect">
            <a:avLst/>
          </a:prstGeom>
        </p:spPr>
      </p:pic>
      <p:sp>
        <p:nvSpPr>
          <p:cNvPr id="27" name="标题 1"/>
          <p:cNvSpPr txBox="1"/>
          <p:nvPr/>
        </p:nvSpPr>
        <p:spPr bwMode="auto">
          <a:xfrm>
            <a:off x="684628" y="103364"/>
            <a:ext cx="848093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§2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几何公差特征</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Rectangle 3"/>
          <p:cNvSpPr txBox="1">
            <a:spLocks noChangeArrowheads="1"/>
          </p:cNvSpPr>
          <p:nvPr/>
        </p:nvSpPr>
        <p:spPr>
          <a:xfrm>
            <a:off x="206692" y="750339"/>
            <a:ext cx="11778615" cy="3429775"/>
          </a:xfrm>
          <a:prstGeom prst="rect">
            <a:avLst/>
          </a:prstGeom>
        </p:spPr>
        <p:txBody>
          <a:bodyPr vert="horz" lIns="91440" tIns="45720" rIns="91440" bIns="45720" rtlCol="0">
            <a:normAutofit lnSpcReduction="10000"/>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lgn="just">
              <a:lnSpc>
                <a:spcPct val="170000"/>
              </a:lnSpc>
              <a:buNone/>
            </a:pPr>
            <a:r>
              <a:rPr lang="en-US" altLang="zh-CN"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  1. </a:t>
            </a:r>
            <a:r>
              <a:rPr lang="zh-CN" altLang="en-US"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形状公差</a:t>
            </a:r>
            <a:r>
              <a:rPr lang="en-US" altLang="zh-CN"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(Form tolerance )</a:t>
            </a:r>
            <a:endParaRPr lang="en-US" altLang="zh-CN"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endParaRPr>
          </a:p>
          <a:p>
            <a:pPr marL="0" algn="just">
              <a:lnSpc>
                <a:spcPct val="170000"/>
              </a:lnSpc>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是指单一实际要素的形状所允许的变动全量。</a:t>
            </a:r>
            <a:endParaRPr lang="en-US" altLang="zh-CN"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lgn="just">
              <a:lnSpc>
                <a:spcPct val="170000"/>
              </a:lnSpc>
              <a:buNone/>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如图所示，由于各种工艺因素的影响，销轴的实际素线不可能是理想直线。为了保证零件的使用要求，在整个长度上，要求实际素线对理想直线的最大变动量不能超过规定值</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0.1mm</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，即直线度公差。直线度公差为形状公差之一。</a:t>
            </a:r>
            <a:endParaRPr lang="zh-CN" altLang="en-US" sz="4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5386" y="3338219"/>
            <a:ext cx="7966614" cy="4481221"/>
          </a:xfrm>
          <a:prstGeom prst="rect">
            <a:avLst/>
          </a:prstGeom>
        </p:spPr>
      </p:pic>
      <p:sp>
        <p:nvSpPr>
          <p:cNvPr id="2" name="思想气泡: 云 1"/>
          <p:cNvSpPr/>
          <p:nvPr/>
        </p:nvSpPr>
        <p:spPr>
          <a:xfrm>
            <a:off x="0" y="5601957"/>
            <a:ext cx="5416062" cy="1256043"/>
          </a:xfrm>
          <a:prstGeom prst="cloudCallout">
            <a:avLst>
              <a:gd name="adj1" fmla="val 43822"/>
              <a:gd name="adj2" fmla="val -7058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这里限制了几个方向？</a:t>
            </a:r>
            <a:endParaRPr lang="zh-CN" altLang="en-US" sz="2800" dirty="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9658" y="2905030"/>
            <a:ext cx="7474857" cy="4204607"/>
          </a:xfrm>
          <a:prstGeom prst="rect">
            <a:avLst/>
          </a:prstGeom>
        </p:spPr>
      </p:pic>
      <p:sp>
        <p:nvSpPr>
          <p:cNvPr id="27" name="标题 1"/>
          <p:cNvSpPr txBox="1"/>
          <p:nvPr/>
        </p:nvSpPr>
        <p:spPr bwMode="auto">
          <a:xfrm>
            <a:off x="684628" y="103364"/>
            <a:ext cx="848093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§2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几何公差特征</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Rectangle 3"/>
          <p:cNvSpPr txBox="1">
            <a:spLocks noChangeArrowheads="1"/>
          </p:cNvSpPr>
          <p:nvPr/>
        </p:nvSpPr>
        <p:spPr>
          <a:xfrm>
            <a:off x="206692" y="750339"/>
            <a:ext cx="11778615" cy="3143250"/>
          </a:xfrm>
          <a:prstGeom prst="rect">
            <a:avLst/>
          </a:prstGeom>
        </p:spPr>
        <p:txBody>
          <a:bodyPr vert="horz" lIns="91440" tIns="45720" rIns="91440" bIns="45720" rtlCol="0">
            <a:normAutofit fontScale="92500" lnSpcReduction="10000"/>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lgn="just">
              <a:lnSpc>
                <a:spcPct val="170000"/>
              </a:lnSpc>
              <a:buNone/>
            </a:pPr>
            <a:r>
              <a:rPr lang="en-US" altLang="zh-CN"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  2.</a:t>
            </a:r>
            <a:r>
              <a:rPr lang="zh-CN" altLang="en-US"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定向公差 </a:t>
            </a:r>
            <a:r>
              <a:rPr lang="en-US" altLang="zh-CN"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(position tolerance )</a:t>
            </a:r>
            <a:endParaRPr lang="en-US" altLang="zh-CN"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endParaRPr>
          </a:p>
          <a:p>
            <a:pPr marL="0" algn="just">
              <a:lnSpc>
                <a:spcPct val="170000"/>
              </a:lnSpc>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是指关联实际要素的方向对基准所允许的变动全量。</a:t>
            </a:r>
            <a:endParaRPr lang="en-US" altLang="zh-CN"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lgn="just">
              <a:lnSpc>
                <a:spcPct val="170000"/>
              </a:lnSpc>
              <a:buNone/>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如图所示，实际顶面为关联实际要素。为了保证零件的使用要求，在整个表面上，要求顶面相对于基准底面平行，其最大变动量不能超过规定值</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0.2mm</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，即平行度公差。平行度公差为定向公差之一。</a:t>
            </a:r>
            <a:endParaRPr lang="zh-CN" altLang="en-US" sz="4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5536" y="3072397"/>
            <a:ext cx="6879771" cy="386987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
          <p:cNvSpPr txBox="1"/>
          <p:nvPr/>
        </p:nvSpPr>
        <p:spPr bwMode="auto">
          <a:xfrm>
            <a:off x="684628" y="103364"/>
            <a:ext cx="848093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§2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几何公差特征</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Rectangle 3"/>
          <p:cNvSpPr txBox="1">
            <a:spLocks noChangeArrowheads="1"/>
          </p:cNvSpPr>
          <p:nvPr/>
        </p:nvSpPr>
        <p:spPr>
          <a:xfrm>
            <a:off x="206692" y="750340"/>
            <a:ext cx="11778615" cy="2892746"/>
          </a:xfrm>
          <a:prstGeom prst="rect">
            <a:avLst/>
          </a:prstGeom>
        </p:spPr>
        <p:txBody>
          <a:bodyPr vert="horz" lIns="91440" tIns="45720" rIns="91440" bIns="45720" rtlCol="0">
            <a:normAutofit fontScale="92500" lnSpcReduction="20000"/>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lgn="just">
              <a:lnSpc>
                <a:spcPct val="170000"/>
              </a:lnSpc>
              <a:buNone/>
            </a:pPr>
            <a:r>
              <a:rPr lang="en-US" altLang="zh-CN"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  3.</a:t>
            </a:r>
            <a:r>
              <a:rPr lang="zh-CN" altLang="en-US"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定位公差 </a:t>
            </a:r>
            <a:r>
              <a:rPr lang="en-US" altLang="zh-CN"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(position tolerance )</a:t>
            </a:r>
            <a:endParaRPr lang="en-US" altLang="zh-CN"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endParaRPr>
          </a:p>
          <a:p>
            <a:pPr marL="0" algn="just">
              <a:lnSpc>
                <a:spcPct val="170000"/>
              </a:lnSpc>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是指关联实际要素的位置对基准所允许的变动全量。</a:t>
            </a:r>
            <a:endParaRPr lang="en-US" altLang="zh-CN"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lgn="just">
              <a:lnSpc>
                <a:spcPct val="170000"/>
              </a:lnSpc>
              <a:buNone/>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如图所示，销轴提取中心线为关联实际要素。为了保证零件的使用要求，提取中心线要求与基准</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垂直、且距基准</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B 30mm</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、距基准</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C 40mm</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，其最大变动量不能超过规定值</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0.2mm</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，即位置度公差。位置度公差为位置公差之一。</a:t>
            </a:r>
            <a:endParaRPr lang="zh-CN" altLang="en-US" sz="4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54820" y="3358723"/>
            <a:ext cx="6037180" cy="3395913"/>
          </a:xfrm>
          <a:prstGeom prst="rect">
            <a:avLst/>
          </a:prstGeom>
        </p:spPr>
      </p:pic>
      <p:grpSp>
        <p:nvGrpSpPr>
          <p:cNvPr id="7" name="组合 6"/>
          <p:cNvGrpSpPr/>
          <p:nvPr/>
        </p:nvGrpSpPr>
        <p:grpSpPr>
          <a:xfrm>
            <a:off x="206692" y="3429000"/>
            <a:ext cx="6575245" cy="3698575"/>
            <a:chOff x="206692" y="3429000"/>
            <a:chExt cx="6575245" cy="3698575"/>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692" y="3429000"/>
              <a:ext cx="6575245" cy="3698575"/>
            </a:xfrm>
            <a:prstGeom prst="rect">
              <a:avLst/>
            </a:prstGeom>
          </p:spPr>
        </p:pic>
        <p:sp>
          <p:nvSpPr>
            <p:cNvPr id="6" name="矩形 5"/>
            <p:cNvSpPr/>
            <p:nvPr/>
          </p:nvSpPr>
          <p:spPr>
            <a:xfrm rot="19828396">
              <a:off x="478971" y="4876800"/>
              <a:ext cx="472479" cy="4064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
          <p:cNvSpPr txBox="1"/>
          <p:nvPr/>
        </p:nvSpPr>
        <p:spPr bwMode="auto">
          <a:xfrm>
            <a:off x="684628" y="103364"/>
            <a:ext cx="848093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§2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几何公差特征</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Rectangle 3"/>
          <p:cNvSpPr txBox="1">
            <a:spLocks noChangeArrowheads="1"/>
          </p:cNvSpPr>
          <p:nvPr/>
        </p:nvSpPr>
        <p:spPr>
          <a:xfrm>
            <a:off x="393539" y="1190177"/>
            <a:ext cx="11591768" cy="4802187"/>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lgn="just">
              <a:lnSpc>
                <a:spcPct val="170000"/>
              </a:lnSpc>
              <a:buNone/>
            </a:pPr>
            <a:r>
              <a:rPr lang="en-US" altLang="zh-CN"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  4. </a:t>
            </a:r>
            <a:r>
              <a:rPr lang="zh-CN" altLang="en-US"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公差带 </a:t>
            </a:r>
            <a:r>
              <a:rPr lang="en-US" altLang="zh-CN"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(tolerance zone )</a:t>
            </a:r>
            <a:endParaRPr lang="en-US" altLang="zh-CN"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70000"/>
              </a:lnSpc>
              <a:buFont typeface="Wingdings" panose="05000000000000000000" pitchFamily="2" charset="2"/>
              <a:buChar char="u"/>
            </a:pP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公差带是控制实际要素变动的区域。</a:t>
            </a:r>
            <a:endParaRPr lang="en-US" altLang="zh-CN"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a:p>
            <a:pPr marL="0" algn="just">
              <a:lnSpc>
                <a:spcPct val="170000"/>
              </a:lnSpc>
              <a:buFont typeface="Wingdings" panose="05000000000000000000" pitchFamily="2" charset="2"/>
              <a:buChar char="ü"/>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设计时，根据零件的功能要求给出各被测要素的几何公差，加工后的实际要素必须在公差带内才算合格。这与尺寸公差带的概念是一致的，但几何公差带比尺寸公差带复杂。</a:t>
            </a:r>
            <a:endPar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marL="0" algn="just">
              <a:lnSpc>
                <a:spcPct val="170000"/>
              </a:lnSpc>
              <a:buFont typeface="Wingdings" panose="05000000000000000000" pitchFamily="2" charset="2"/>
              <a:buChar char="ü"/>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公差带由大小、形状、方向和位置四个因素构成。公差带的形状由要素的特征及对形位公差的要求确定。</a:t>
            </a:r>
            <a:endParaRPr lang="zh-CN" altLang="en-US" sz="4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MH_Other_9"/>
          <p:cNvSpPr>
            <a:spLocks noChangeShapeType="1"/>
          </p:cNvSpPr>
          <p:nvPr>
            <p:custDataLst>
              <p:tags r:id="rId1"/>
            </p:custDataLst>
          </p:nvPr>
        </p:nvSpPr>
        <p:spPr bwMode="auto">
          <a:xfrm rot="618245" flipH="1" flipV="1">
            <a:off x="4318143" y="3654704"/>
            <a:ext cx="1264806" cy="1451593"/>
          </a:xfrm>
          <a:prstGeom prst="line">
            <a:avLst/>
          </a:prstGeom>
          <a:noFill/>
          <a:ln w="28575">
            <a:solidFill>
              <a:schemeClr val="accent1">
                <a:lumMod val="40000"/>
                <a:lumOff val="60000"/>
              </a:schemeClr>
            </a:solidFill>
            <a:prstDash val="dash"/>
            <a:round/>
            <a:tailEnd type="triangle" w="med" len="med"/>
          </a:ln>
          <a:extLst>
            <a:ext uri="{909E8E84-426E-40DD-AFC4-6F175D3DCCD1}">
              <a14:hiddenFill xmlns:a14="http://schemas.microsoft.com/office/drawing/2010/main">
                <a:noFill/>
              </a14:hiddenFill>
            </a:ext>
          </a:extLst>
        </p:spPr>
        <p:txBody>
          <a:bodyPr>
            <a:normAutofit fontScale="25000" lnSpcReduction="20000"/>
          </a:bodyPr>
          <a:lstStyle/>
          <a:p>
            <a:pPr>
              <a:defRPr/>
            </a:pPr>
            <a:endParaRPr lang="zh-CN" altLang="en-US"/>
          </a:p>
        </p:txBody>
      </p:sp>
      <p:sp>
        <p:nvSpPr>
          <p:cNvPr id="27" name="标题 1"/>
          <p:cNvSpPr txBox="1"/>
          <p:nvPr/>
        </p:nvSpPr>
        <p:spPr bwMode="auto">
          <a:xfrm>
            <a:off x="684628" y="103364"/>
            <a:ext cx="848093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a:t>
            </a:r>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§2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几何公差特征</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Rectangle 3"/>
          <p:cNvSpPr txBox="1">
            <a:spLocks noChangeArrowheads="1"/>
          </p:cNvSpPr>
          <p:nvPr/>
        </p:nvSpPr>
        <p:spPr>
          <a:xfrm>
            <a:off x="177800" y="750340"/>
            <a:ext cx="11807507" cy="1005890"/>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lgn="just">
              <a:lnSpc>
                <a:spcPct val="170000"/>
              </a:lnSpc>
              <a:buNone/>
            </a:pPr>
            <a:r>
              <a:rPr lang="en-US" altLang="zh-CN"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  5. </a:t>
            </a:r>
            <a:r>
              <a:rPr lang="zh-CN" altLang="en-US"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几何公差 </a:t>
            </a:r>
            <a:r>
              <a:rPr lang="en-US" altLang="zh-CN"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(tolerance zone )-</a:t>
            </a:r>
            <a:r>
              <a:rPr lang="zh-CN" altLang="en-US"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七大要素</a:t>
            </a:r>
            <a:endParaRPr lang="en-US" altLang="zh-CN"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MH_Other_1"/>
          <p:cNvSpPr>
            <a:spLocks noChangeArrowheads="1"/>
          </p:cNvSpPr>
          <p:nvPr>
            <p:custDataLst>
              <p:tags r:id="rId2"/>
            </p:custDataLst>
          </p:nvPr>
        </p:nvSpPr>
        <p:spPr bwMode="auto">
          <a:xfrm>
            <a:off x="1894205" y="5106092"/>
            <a:ext cx="1052815" cy="1048750"/>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a:solidFill>
                  <a:srgbClr val="FFFFFF"/>
                </a:solidFill>
                <a:latin typeface="微软雅黑" panose="020B0503020204020204" pitchFamily="34" charset="-122"/>
                <a:ea typeface="微软雅黑" panose="020B0503020204020204" pitchFamily="34" charset="-122"/>
              </a:rPr>
              <a:t>1</a:t>
            </a:r>
            <a:endParaRPr lang="en-US" altLang="zh-CN" sz="2400" b="1">
              <a:solidFill>
                <a:srgbClr val="FFFFFF"/>
              </a:solidFill>
              <a:latin typeface="微软雅黑" panose="020B0503020204020204" pitchFamily="34" charset="-122"/>
              <a:ea typeface="微软雅黑" panose="020B0503020204020204" pitchFamily="34" charset="-122"/>
            </a:endParaRPr>
          </a:p>
        </p:txBody>
      </p:sp>
      <p:sp>
        <p:nvSpPr>
          <p:cNvPr id="5" name="MH_Other_2"/>
          <p:cNvSpPr>
            <a:spLocks noChangeArrowheads="1"/>
          </p:cNvSpPr>
          <p:nvPr>
            <p:custDataLst>
              <p:tags r:id="rId3"/>
            </p:custDataLst>
          </p:nvPr>
        </p:nvSpPr>
        <p:spPr bwMode="auto">
          <a:xfrm>
            <a:off x="2500015" y="3653957"/>
            <a:ext cx="1050782" cy="1048750"/>
          </a:xfrm>
          <a:prstGeom prst="ellipse">
            <a:avLst/>
          </a:prstGeom>
          <a:solidFill>
            <a:schemeClr val="accent2">
              <a:lumMod val="75000"/>
            </a:schemeClr>
          </a:solidFill>
        </p:spPr>
        <p:style>
          <a:lnRef idx="1">
            <a:schemeClr val="accent2"/>
          </a:lnRef>
          <a:fillRef idx="3">
            <a:schemeClr val="accent2"/>
          </a:fillRef>
          <a:effectRef idx="2">
            <a:schemeClr val="accent2"/>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a:solidFill>
                  <a:srgbClr val="FFFFFF"/>
                </a:solidFill>
                <a:latin typeface="微软雅黑" panose="020B0503020204020204" pitchFamily="34" charset="-122"/>
                <a:ea typeface="微软雅黑" panose="020B0503020204020204" pitchFamily="34" charset="-122"/>
              </a:rPr>
              <a:t>2</a:t>
            </a:r>
            <a:endParaRPr lang="en-US" altLang="zh-CN" sz="2400" b="1">
              <a:solidFill>
                <a:srgbClr val="FFFFFF"/>
              </a:solidFill>
              <a:latin typeface="微软雅黑" panose="020B0503020204020204" pitchFamily="34" charset="-122"/>
              <a:ea typeface="微软雅黑" panose="020B0503020204020204" pitchFamily="34" charset="-122"/>
            </a:endParaRPr>
          </a:p>
        </p:txBody>
      </p:sp>
      <p:sp>
        <p:nvSpPr>
          <p:cNvPr id="6" name="MH_Other_3"/>
          <p:cNvSpPr>
            <a:spLocks noChangeArrowheads="1"/>
          </p:cNvSpPr>
          <p:nvPr>
            <p:custDataLst>
              <p:tags r:id="rId4"/>
            </p:custDataLst>
          </p:nvPr>
        </p:nvSpPr>
        <p:spPr bwMode="auto">
          <a:xfrm>
            <a:off x="8121604" y="3653957"/>
            <a:ext cx="1052815" cy="1048750"/>
          </a:xfrm>
          <a:prstGeom prst="ellipse">
            <a:avLst/>
          </a:prstGeom>
        </p:spPr>
        <p:style>
          <a:lnRef idx="1">
            <a:schemeClr val="accent5"/>
          </a:lnRef>
          <a:fillRef idx="3">
            <a:schemeClr val="accent5"/>
          </a:fillRef>
          <a:effectRef idx="2">
            <a:schemeClr val="accent5"/>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FFFFFF"/>
                </a:solidFill>
                <a:latin typeface="微软雅黑" panose="020B0503020204020204" pitchFamily="34" charset="-122"/>
              </a:rPr>
              <a:t>6</a:t>
            </a:r>
            <a:endParaRPr lang="en-US" altLang="zh-CN" sz="2400" b="1" dirty="0">
              <a:solidFill>
                <a:srgbClr val="FFFFFF"/>
              </a:solidFill>
              <a:latin typeface="微软雅黑" panose="020B0503020204020204" pitchFamily="34" charset="-122"/>
            </a:endParaRPr>
          </a:p>
        </p:txBody>
      </p:sp>
      <p:sp>
        <p:nvSpPr>
          <p:cNvPr id="7" name="MH_Other_4"/>
          <p:cNvSpPr>
            <a:spLocks noChangeArrowheads="1"/>
          </p:cNvSpPr>
          <p:nvPr>
            <p:custDataLst>
              <p:tags r:id="rId5"/>
            </p:custDataLst>
          </p:nvPr>
        </p:nvSpPr>
        <p:spPr bwMode="auto">
          <a:xfrm>
            <a:off x="5126939" y="2273210"/>
            <a:ext cx="1052815" cy="1048750"/>
          </a:xfrm>
          <a:prstGeom prst="ellipse">
            <a:avLst/>
          </a:prstGeom>
        </p:spPr>
        <p:style>
          <a:lnRef idx="1">
            <a:schemeClr val="accent3"/>
          </a:lnRef>
          <a:fillRef idx="3">
            <a:schemeClr val="accent3"/>
          </a:fillRef>
          <a:effectRef idx="2">
            <a:schemeClr val="accent3"/>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FFFFFF"/>
                </a:solidFill>
                <a:latin typeface="微软雅黑" panose="020B0503020204020204" pitchFamily="34" charset="-122"/>
                <a:ea typeface="微软雅黑" panose="020B0503020204020204" pitchFamily="34" charset="-122"/>
              </a:rPr>
              <a:t>4</a:t>
            </a:r>
            <a:endParaRPr lang="en-US" altLang="zh-CN" sz="2400" b="1" dirty="0">
              <a:solidFill>
                <a:srgbClr val="FFFFFF"/>
              </a:solidFill>
              <a:latin typeface="微软雅黑" panose="020B0503020204020204" pitchFamily="34" charset="-122"/>
              <a:ea typeface="微软雅黑" panose="020B0503020204020204" pitchFamily="34" charset="-122"/>
            </a:endParaRPr>
          </a:p>
        </p:txBody>
      </p:sp>
      <p:sp>
        <p:nvSpPr>
          <p:cNvPr id="8" name="MH_Other_5"/>
          <p:cNvSpPr>
            <a:spLocks noChangeArrowheads="1"/>
          </p:cNvSpPr>
          <p:nvPr>
            <p:custDataLst>
              <p:tags r:id="rId6"/>
            </p:custDataLst>
          </p:nvPr>
        </p:nvSpPr>
        <p:spPr bwMode="auto">
          <a:xfrm>
            <a:off x="6675960" y="2558466"/>
            <a:ext cx="1052815" cy="1048750"/>
          </a:xfrm>
          <a:prstGeom prst="ellipse">
            <a:avLst/>
          </a:prstGeom>
        </p:spPr>
        <p:style>
          <a:lnRef idx="1">
            <a:schemeClr val="accent4"/>
          </a:lnRef>
          <a:fillRef idx="3">
            <a:schemeClr val="accent4"/>
          </a:fillRef>
          <a:effectRef idx="2">
            <a:schemeClr val="accent4"/>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FFFFFF"/>
                </a:solidFill>
                <a:latin typeface="微软雅黑" panose="020B0503020204020204" pitchFamily="34" charset="-122"/>
                <a:ea typeface="微软雅黑" panose="020B0503020204020204" pitchFamily="34" charset="-122"/>
              </a:rPr>
              <a:t>5</a:t>
            </a:r>
            <a:endParaRPr lang="en-US" altLang="zh-CN" sz="2400" b="1" dirty="0">
              <a:solidFill>
                <a:srgbClr val="FFFFFF"/>
              </a:solidFill>
              <a:latin typeface="微软雅黑" panose="020B0503020204020204" pitchFamily="34" charset="-122"/>
              <a:ea typeface="微软雅黑" panose="020B0503020204020204" pitchFamily="34" charset="-122"/>
            </a:endParaRPr>
          </a:p>
        </p:txBody>
      </p:sp>
      <p:sp>
        <p:nvSpPr>
          <p:cNvPr id="9" name="MH_Other_6"/>
          <p:cNvSpPr>
            <a:spLocks noChangeArrowheads="1"/>
          </p:cNvSpPr>
          <p:nvPr>
            <p:custDataLst>
              <p:tags r:id="rId7"/>
            </p:custDataLst>
          </p:nvPr>
        </p:nvSpPr>
        <p:spPr bwMode="auto">
          <a:xfrm>
            <a:off x="8472518" y="5098327"/>
            <a:ext cx="1050782" cy="1048750"/>
          </a:xfrm>
          <a:prstGeom prst="ellipse">
            <a:avLst/>
          </a:prstGeom>
        </p:spPr>
        <p:style>
          <a:lnRef idx="1">
            <a:schemeClr val="accent6"/>
          </a:lnRef>
          <a:fillRef idx="3">
            <a:schemeClr val="accent6"/>
          </a:fillRef>
          <a:effectRef idx="2">
            <a:schemeClr val="accent6"/>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FFFFFF"/>
                </a:solidFill>
                <a:latin typeface="微软雅黑" panose="020B0503020204020204" pitchFamily="34" charset="-122"/>
                <a:ea typeface="微软雅黑" panose="020B0503020204020204" pitchFamily="34" charset="-122"/>
              </a:rPr>
              <a:t>7</a:t>
            </a:r>
            <a:endParaRPr lang="en-US" altLang="zh-CN" sz="2400" b="1" dirty="0">
              <a:solidFill>
                <a:srgbClr val="FFFFFF"/>
              </a:solidFill>
              <a:latin typeface="微软雅黑" panose="020B0503020204020204" pitchFamily="34" charset="-122"/>
              <a:ea typeface="微软雅黑" panose="020B0503020204020204" pitchFamily="34" charset="-122"/>
            </a:endParaRPr>
          </a:p>
        </p:txBody>
      </p:sp>
      <p:sp>
        <p:nvSpPr>
          <p:cNvPr id="10" name="MH_Other_7"/>
          <p:cNvSpPr>
            <a:spLocks noChangeShapeType="1"/>
          </p:cNvSpPr>
          <p:nvPr>
            <p:custDataLst>
              <p:tags r:id="rId8"/>
            </p:custDataLst>
          </p:nvPr>
        </p:nvSpPr>
        <p:spPr bwMode="auto">
          <a:xfrm rot="618245" flipV="1">
            <a:off x="6239214" y="3517698"/>
            <a:ext cx="623135" cy="1657489"/>
          </a:xfrm>
          <a:prstGeom prst="line">
            <a:avLst/>
          </a:prstGeom>
          <a:noFill/>
          <a:ln w="28575">
            <a:solidFill>
              <a:schemeClr val="accent1">
                <a:lumMod val="40000"/>
                <a:lumOff val="60000"/>
              </a:schemeClr>
            </a:solidFill>
            <a:prstDash val="dash"/>
            <a:round/>
            <a:tailEnd type="triangle" w="med" len="med"/>
          </a:ln>
          <a:extLst>
            <a:ext uri="{909E8E84-426E-40DD-AFC4-6F175D3DCCD1}">
              <a14:hiddenFill xmlns:a14="http://schemas.microsoft.com/office/drawing/2010/main">
                <a:noFill/>
              </a14:hiddenFill>
            </a:ext>
          </a:extLst>
        </p:spPr>
        <p:txBody>
          <a:bodyPr>
            <a:normAutofit fontScale="25000" lnSpcReduction="20000"/>
          </a:bodyPr>
          <a:lstStyle/>
          <a:p>
            <a:pPr>
              <a:defRPr/>
            </a:pPr>
            <a:endParaRPr lang="zh-CN" altLang="en-US"/>
          </a:p>
        </p:txBody>
      </p:sp>
      <p:sp>
        <p:nvSpPr>
          <p:cNvPr id="11" name="MH_Other_8"/>
          <p:cNvSpPr>
            <a:spLocks noChangeShapeType="1"/>
          </p:cNvSpPr>
          <p:nvPr>
            <p:custDataLst>
              <p:tags r:id="rId9"/>
            </p:custDataLst>
          </p:nvPr>
        </p:nvSpPr>
        <p:spPr bwMode="auto">
          <a:xfrm rot="618245" flipH="1" flipV="1">
            <a:off x="5535825" y="3397993"/>
            <a:ext cx="317980" cy="1386061"/>
          </a:xfrm>
          <a:prstGeom prst="line">
            <a:avLst/>
          </a:prstGeom>
          <a:noFill/>
          <a:ln w="28575">
            <a:solidFill>
              <a:schemeClr val="accent1">
                <a:lumMod val="40000"/>
                <a:lumOff val="60000"/>
              </a:schemeClr>
            </a:solidFill>
            <a:prstDash val="dash"/>
            <a:round/>
            <a:tailEnd type="triangle" w="med" len="med"/>
          </a:ln>
          <a:extLst>
            <a:ext uri="{909E8E84-426E-40DD-AFC4-6F175D3DCCD1}">
              <a14:hiddenFill xmlns:a14="http://schemas.microsoft.com/office/drawing/2010/main">
                <a:noFill/>
              </a14:hiddenFill>
            </a:ext>
          </a:extLst>
        </p:spPr>
        <p:txBody>
          <a:bodyPr>
            <a:normAutofit fontScale="25000" lnSpcReduction="20000"/>
          </a:bodyPr>
          <a:lstStyle/>
          <a:p>
            <a:pPr>
              <a:defRPr/>
            </a:pPr>
            <a:endParaRPr lang="zh-CN" altLang="en-US"/>
          </a:p>
        </p:txBody>
      </p:sp>
      <p:sp>
        <p:nvSpPr>
          <p:cNvPr id="12" name="MH_Other_9"/>
          <p:cNvSpPr>
            <a:spLocks noChangeShapeType="1"/>
          </p:cNvSpPr>
          <p:nvPr>
            <p:custDataLst>
              <p:tags r:id="rId10"/>
            </p:custDataLst>
          </p:nvPr>
        </p:nvSpPr>
        <p:spPr bwMode="auto">
          <a:xfrm rot="618245" flipH="1" flipV="1">
            <a:off x="3410330" y="4616170"/>
            <a:ext cx="1697647" cy="564058"/>
          </a:xfrm>
          <a:prstGeom prst="line">
            <a:avLst/>
          </a:prstGeom>
          <a:noFill/>
          <a:ln w="28575">
            <a:solidFill>
              <a:schemeClr val="accent1">
                <a:lumMod val="40000"/>
                <a:lumOff val="60000"/>
              </a:schemeClr>
            </a:solidFill>
            <a:prstDash val="dash"/>
            <a:round/>
            <a:tailEnd type="triangle" w="med" len="med"/>
          </a:ln>
          <a:extLst>
            <a:ext uri="{909E8E84-426E-40DD-AFC4-6F175D3DCCD1}">
              <a14:hiddenFill xmlns:a14="http://schemas.microsoft.com/office/drawing/2010/main">
                <a:noFill/>
              </a14:hiddenFill>
            </a:ext>
          </a:extLst>
        </p:spPr>
        <p:txBody>
          <a:bodyPr>
            <a:normAutofit fontScale="25000" lnSpcReduction="20000"/>
          </a:bodyPr>
          <a:lstStyle/>
          <a:p>
            <a:pPr>
              <a:defRPr/>
            </a:pPr>
            <a:endParaRPr lang="zh-CN" altLang="en-US"/>
          </a:p>
        </p:txBody>
      </p:sp>
      <p:sp>
        <p:nvSpPr>
          <p:cNvPr id="13" name="MH_Other_10"/>
          <p:cNvSpPr>
            <a:spLocks noChangeShapeType="1"/>
          </p:cNvSpPr>
          <p:nvPr>
            <p:custDataLst>
              <p:tags r:id="rId11"/>
            </p:custDataLst>
          </p:nvPr>
        </p:nvSpPr>
        <p:spPr bwMode="auto">
          <a:xfrm rot="618245" flipH="1">
            <a:off x="2962535" y="5509200"/>
            <a:ext cx="1892990" cy="344155"/>
          </a:xfrm>
          <a:prstGeom prst="line">
            <a:avLst/>
          </a:prstGeom>
          <a:noFill/>
          <a:ln w="28575">
            <a:solidFill>
              <a:schemeClr val="accent1">
                <a:lumMod val="40000"/>
                <a:lumOff val="60000"/>
              </a:schemeClr>
            </a:solidFill>
            <a:prstDash val="dash"/>
            <a:round/>
            <a:tailEnd type="triangle" w="med" len="med"/>
          </a:ln>
          <a:extLst>
            <a:ext uri="{909E8E84-426E-40DD-AFC4-6F175D3DCCD1}">
              <a14:hiddenFill xmlns:a14="http://schemas.microsoft.com/office/drawing/2010/main">
                <a:noFill/>
              </a14:hiddenFill>
            </a:ext>
          </a:extLst>
        </p:spPr>
        <p:txBody>
          <a:bodyPr>
            <a:normAutofit fontScale="25000" lnSpcReduction="20000"/>
          </a:bodyPr>
          <a:lstStyle/>
          <a:p>
            <a:pPr>
              <a:defRPr/>
            </a:pPr>
            <a:endParaRPr lang="zh-CN" altLang="en-US"/>
          </a:p>
        </p:txBody>
      </p:sp>
      <p:sp>
        <p:nvSpPr>
          <p:cNvPr id="14" name="MH_Other_11"/>
          <p:cNvSpPr>
            <a:spLocks noChangeShapeType="1"/>
          </p:cNvSpPr>
          <p:nvPr>
            <p:custDataLst>
              <p:tags r:id="rId12"/>
            </p:custDataLst>
          </p:nvPr>
        </p:nvSpPr>
        <p:spPr bwMode="auto">
          <a:xfrm rot="618245" flipV="1">
            <a:off x="6544988" y="4263922"/>
            <a:ext cx="1516806" cy="1224280"/>
          </a:xfrm>
          <a:prstGeom prst="line">
            <a:avLst/>
          </a:prstGeom>
          <a:noFill/>
          <a:ln w="28575">
            <a:solidFill>
              <a:schemeClr val="accent1">
                <a:lumMod val="40000"/>
                <a:lumOff val="60000"/>
              </a:schemeClr>
            </a:solidFill>
            <a:prstDash val="dash"/>
            <a:round/>
            <a:tailEnd type="triangle" w="med" len="med"/>
          </a:ln>
          <a:extLst>
            <a:ext uri="{909E8E84-426E-40DD-AFC4-6F175D3DCCD1}">
              <a14:hiddenFill xmlns:a14="http://schemas.microsoft.com/office/drawing/2010/main">
                <a:noFill/>
              </a14:hiddenFill>
            </a:ext>
          </a:extLst>
        </p:spPr>
        <p:txBody>
          <a:bodyPr>
            <a:normAutofit fontScale="25000" lnSpcReduction="20000"/>
          </a:bodyPr>
          <a:lstStyle/>
          <a:p>
            <a:pPr>
              <a:defRPr/>
            </a:pPr>
            <a:endParaRPr lang="zh-CN" altLang="en-US"/>
          </a:p>
        </p:txBody>
      </p:sp>
      <p:sp>
        <p:nvSpPr>
          <p:cNvPr id="15" name="MH_Other_12"/>
          <p:cNvSpPr>
            <a:spLocks noChangeShapeType="1"/>
          </p:cNvSpPr>
          <p:nvPr>
            <p:custDataLst>
              <p:tags r:id="rId13"/>
            </p:custDataLst>
          </p:nvPr>
        </p:nvSpPr>
        <p:spPr bwMode="auto">
          <a:xfrm rot="618245" flipV="1">
            <a:off x="6568248" y="5487349"/>
            <a:ext cx="1856597" cy="366043"/>
          </a:xfrm>
          <a:prstGeom prst="line">
            <a:avLst/>
          </a:prstGeom>
          <a:noFill/>
          <a:ln w="28575">
            <a:solidFill>
              <a:schemeClr val="accent1">
                <a:lumMod val="40000"/>
                <a:lumOff val="60000"/>
              </a:schemeClr>
            </a:solidFill>
            <a:prstDash val="dash"/>
            <a:round/>
            <a:tailEnd type="triangle" w="med" len="med"/>
          </a:ln>
          <a:extLst>
            <a:ext uri="{909E8E84-426E-40DD-AFC4-6F175D3DCCD1}">
              <a14:hiddenFill xmlns:a14="http://schemas.microsoft.com/office/drawing/2010/main">
                <a:noFill/>
              </a14:hiddenFill>
            </a:ext>
          </a:extLst>
        </p:spPr>
        <p:txBody>
          <a:bodyPr>
            <a:normAutofit fontScale="25000" lnSpcReduction="20000"/>
          </a:bodyPr>
          <a:lstStyle/>
          <a:p>
            <a:pPr>
              <a:defRPr/>
            </a:pPr>
            <a:endParaRPr lang="zh-CN" altLang="en-US"/>
          </a:p>
        </p:txBody>
      </p:sp>
      <p:sp>
        <p:nvSpPr>
          <p:cNvPr id="16" name="MH_Title_1"/>
          <p:cNvSpPr>
            <a:spLocks noChangeArrowheads="1"/>
          </p:cNvSpPr>
          <p:nvPr>
            <p:custDataLst>
              <p:tags r:id="rId14"/>
            </p:custDataLst>
          </p:nvPr>
        </p:nvSpPr>
        <p:spPr bwMode="gray">
          <a:xfrm>
            <a:off x="4839149" y="4784963"/>
            <a:ext cx="1711333" cy="1691008"/>
          </a:xfrm>
          <a:prstGeom prst="ellipse">
            <a:avLst/>
          </a:prstGeom>
          <a:solidFill>
            <a:srgbClr val="00B050"/>
          </a:solidFill>
          <a:ln>
            <a:noFill/>
          </a:ln>
        </p:spPr>
        <p:style>
          <a:lnRef idx="1">
            <a:schemeClr val="accent3"/>
          </a:lnRef>
          <a:fillRef idx="3">
            <a:schemeClr val="accent3"/>
          </a:fillRef>
          <a:effectRef idx="2">
            <a:schemeClr val="accent3"/>
          </a:effectRef>
          <a:fontRef idx="minor">
            <a:schemeClr val="lt1"/>
          </a:fontRef>
        </p:style>
        <p:txBody>
          <a:bodyPr lIns="0" tIns="0" rIns="0" bIns="0" anchor="ctr">
            <a:normAutofit/>
          </a:bodyPr>
          <a:lstStyle>
            <a:lvl1pPr>
              <a:defRPr>
                <a:solidFill>
                  <a:schemeClr val="tx1"/>
                </a:solidFill>
                <a:latin typeface="Calibri" panose="020F0502020204030204" pitchFamily="34" charset="0"/>
                <a:ea typeface="微软雅黑" panose="020B0503020204020204" pitchFamily="34" charset="-122"/>
              </a:defRPr>
            </a:lvl1pPr>
            <a:lvl2pPr marL="742950" indent="-285750">
              <a:defRPr>
                <a:solidFill>
                  <a:schemeClr val="tx1"/>
                </a:solidFill>
                <a:latin typeface="Calibri" panose="020F0502020204030204" pitchFamily="34" charset="0"/>
                <a:ea typeface="微软雅黑" panose="020B0503020204020204" pitchFamily="34" charset="-122"/>
              </a:defRPr>
            </a:lvl2pPr>
            <a:lvl3pPr marL="1143000" indent="-228600">
              <a:defRPr>
                <a:solidFill>
                  <a:schemeClr val="tx1"/>
                </a:solidFill>
                <a:latin typeface="Calibri" panose="020F0502020204030204" pitchFamily="34" charset="0"/>
                <a:ea typeface="微软雅黑" panose="020B0503020204020204" pitchFamily="34" charset="-122"/>
              </a:defRPr>
            </a:lvl3pPr>
            <a:lvl4pPr marL="1600200" indent="-228600">
              <a:defRPr>
                <a:solidFill>
                  <a:schemeClr val="tx1"/>
                </a:solidFill>
                <a:latin typeface="Calibri" panose="020F0502020204030204" pitchFamily="34" charset="0"/>
                <a:ea typeface="微软雅黑" panose="020B0503020204020204" pitchFamily="34" charset="-122"/>
              </a:defRPr>
            </a:lvl4pPr>
            <a:lvl5pPr marL="2057400" indent="-228600">
              <a:defRPr>
                <a:solidFill>
                  <a:schemeClr val="tx1"/>
                </a:solidFill>
                <a:latin typeface="Calibri" panose="020F0502020204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alibri" panose="020F0502020204030204" pitchFamily="34" charset="0"/>
                <a:ea typeface="微软雅黑" panose="020B0503020204020204" pitchFamily="34" charset="-122"/>
              </a:defRPr>
            </a:lvl9pPr>
          </a:lstStyle>
          <a:p>
            <a:pPr algn="ctr">
              <a:defRPr/>
            </a:pPr>
            <a:r>
              <a:rPr lang="zh-CN" altLang="en-US" sz="2400" b="1" dirty="0">
                <a:solidFill>
                  <a:srgbClr val="FFFFFF"/>
                </a:solidFill>
                <a:latin typeface="+mn-lt"/>
                <a:ea typeface="+mn-ea"/>
              </a:rPr>
              <a:t>几何</a:t>
            </a:r>
            <a:endParaRPr lang="en-US" altLang="zh-CN" sz="2400" b="1" dirty="0">
              <a:solidFill>
                <a:srgbClr val="FFFFFF"/>
              </a:solidFill>
              <a:latin typeface="+mn-lt"/>
              <a:ea typeface="+mn-ea"/>
            </a:endParaRPr>
          </a:p>
          <a:p>
            <a:pPr algn="ctr">
              <a:defRPr/>
            </a:pPr>
            <a:r>
              <a:rPr lang="zh-CN" altLang="en-US" sz="2400" b="1" dirty="0">
                <a:solidFill>
                  <a:srgbClr val="FFFFFF"/>
                </a:solidFill>
                <a:latin typeface="+mn-lt"/>
                <a:ea typeface="+mn-ea"/>
              </a:rPr>
              <a:t>公差</a:t>
            </a:r>
            <a:endParaRPr lang="en-US" altLang="zh-CN" sz="2400" b="1" dirty="0">
              <a:solidFill>
                <a:srgbClr val="FFFFFF"/>
              </a:solidFill>
              <a:latin typeface="+mn-lt"/>
              <a:ea typeface="+mn-ea"/>
            </a:endParaRPr>
          </a:p>
        </p:txBody>
      </p:sp>
      <p:sp>
        <p:nvSpPr>
          <p:cNvPr id="17" name="MH_SubTitle_1"/>
          <p:cNvSpPr txBox="1">
            <a:spLocks noChangeArrowheads="1"/>
          </p:cNvSpPr>
          <p:nvPr>
            <p:custDataLst>
              <p:tags r:id="rId15"/>
            </p:custDataLst>
          </p:nvPr>
        </p:nvSpPr>
        <p:spPr bwMode="auto">
          <a:xfrm>
            <a:off x="656374" y="5138976"/>
            <a:ext cx="1650718" cy="967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defRPr/>
            </a:pPr>
            <a:r>
              <a:rPr lang="zh-CN" altLang="en-US" sz="2400" b="1" dirty="0">
                <a:solidFill>
                  <a:schemeClr val="accent1"/>
                </a:solidFill>
                <a:latin typeface="+mn-ea"/>
                <a:ea typeface="+mn-ea"/>
              </a:rPr>
              <a:t>大小</a:t>
            </a:r>
            <a:endParaRPr lang="zh-CN" altLang="en-US" sz="2400" b="1" dirty="0">
              <a:solidFill>
                <a:schemeClr val="accent1"/>
              </a:solidFill>
              <a:latin typeface="+mn-ea"/>
              <a:ea typeface="+mn-ea"/>
            </a:endParaRPr>
          </a:p>
        </p:txBody>
      </p:sp>
      <p:sp>
        <p:nvSpPr>
          <p:cNvPr id="18" name="MH_SubTitle_3"/>
          <p:cNvSpPr txBox="1">
            <a:spLocks noChangeArrowheads="1"/>
          </p:cNvSpPr>
          <p:nvPr>
            <p:custDataLst>
              <p:tags r:id="rId16"/>
            </p:custDataLst>
          </p:nvPr>
        </p:nvSpPr>
        <p:spPr bwMode="auto">
          <a:xfrm>
            <a:off x="2470742" y="2389113"/>
            <a:ext cx="1648639" cy="967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defRPr/>
            </a:pPr>
            <a:r>
              <a:rPr lang="zh-CN" altLang="en-US" sz="2400" b="1" dirty="0">
                <a:solidFill>
                  <a:schemeClr val="accent1"/>
                </a:solidFill>
                <a:latin typeface="+mn-ea"/>
                <a:ea typeface="+mn-ea"/>
              </a:rPr>
              <a:t>方向</a:t>
            </a:r>
            <a:endParaRPr lang="zh-CN" altLang="en-US" sz="2400" b="1" dirty="0">
              <a:solidFill>
                <a:schemeClr val="accent1"/>
              </a:solidFill>
              <a:latin typeface="+mn-ea"/>
              <a:ea typeface="+mn-ea"/>
            </a:endParaRPr>
          </a:p>
        </p:txBody>
      </p:sp>
      <p:sp>
        <p:nvSpPr>
          <p:cNvPr id="19" name="MH_SubTitle_4"/>
          <p:cNvSpPr txBox="1">
            <a:spLocks noChangeArrowheads="1"/>
          </p:cNvSpPr>
          <p:nvPr>
            <p:custDataLst>
              <p:tags r:id="rId17"/>
            </p:custDataLst>
          </p:nvPr>
        </p:nvSpPr>
        <p:spPr bwMode="auto">
          <a:xfrm>
            <a:off x="4797005" y="1486276"/>
            <a:ext cx="1650718" cy="967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defRPr/>
            </a:pPr>
            <a:r>
              <a:rPr lang="zh-CN" altLang="en-US" sz="2400" b="1" dirty="0">
                <a:solidFill>
                  <a:schemeClr val="accent1"/>
                </a:solidFill>
                <a:latin typeface="+mn-ea"/>
                <a:ea typeface="+mn-ea"/>
              </a:rPr>
              <a:t>位置</a:t>
            </a:r>
            <a:endParaRPr lang="zh-CN" altLang="en-US" sz="2400" b="1" dirty="0">
              <a:solidFill>
                <a:schemeClr val="accent1"/>
              </a:solidFill>
              <a:latin typeface="+mn-ea"/>
              <a:ea typeface="+mn-ea"/>
            </a:endParaRPr>
          </a:p>
        </p:txBody>
      </p:sp>
      <p:sp>
        <p:nvSpPr>
          <p:cNvPr id="20" name="MH_SubTitle_2"/>
          <p:cNvSpPr txBox="1">
            <a:spLocks noChangeArrowheads="1"/>
          </p:cNvSpPr>
          <p:nvPr>
            <p:custDataLst>
              <p:tags r:id="rId18"/>
            </p:custDataLst>
          </p:nvPr>
        </p:nvSpPr>
        <p:spPr bwMode="auto">
          <a:xfrm>
            <a:off x="1298380" y="3553290"/>
            <a:ext cx="1648639" cy="967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defRPr/>
            </a:pPr>
            <a:r>
              <a:rPr lang="zh-CN" altLang="en-US" sz="2400" b="1" dirty="0">
                <a:solidFill>
                  <a:schemeClr val="accent1"/>
                </a:solidFill>
                <a:latin typeface="+mn-ea"/>
                <a:ea typeface="+mn-ea"/>
              </a:rPr>
              <a:t>形状</a:t>
            </a:r>
            <a:endParaRPr lang="zh-CN" altLang="en-US" sz="2400" b="1" dirty="0">
              <a:solidFill>
                <a:schemeClr val="accent1"/>
              </a:solidFill>
              <a:latin typeface="+mn-ea"/>
              <a:ea typeface="+mn-ea"/>
            </a:endParaRPr>
          </a:p>
        </p:txBody>
      </p:sp>
      <p:sp>
        <p:nvSpPr>
          <p:cNvPr id="21" name="MH_SubTitle_5"/>
          <p:cNvSpPr txBox="1">
            <a:spLocks noChangeArrowheads="1"/>
          </p:cNvSpPr>
          <p:nvPr>
            <p:custDataLst>
              <p:tags r:id="rId19"/>
            </p:custDataLst>
          </p:nvPr>
        </p:nvSpPr>
        <p:spPr bwMode="auto">
          <a:xfrm>
            <a:off x="7510369" y="2478117"/>
            <a:ext cx="1924297" cy="969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defRPr/>
            </a:pPr>
            <a:r>
              <a:rPr lang="zh-CN" altLang="en-US" sz="2400" b="1" dirty="0">
                <a:solidFill>
                  <a:schemeClr val="accent1"/>
                </a:solidFill>
                <a:latin typeface="+mn-ea"/>
                <a:ea typeface="+mn-ea"/>
              </a:rPr>
              <a:t>被测要素</a:t>
            </a:r>
            <a:endParaRPr lang="zh-CN" altLang="en-US" sz="2400" b="1" dirty="0">
              <a:solidFill>
                <a:schemeClr val="accent1"/>
              </a:solidFill>
              <a:latin typeface="+mn-ea"/>
              <a:ea typeface="+mn-ea"/>
            </a:endParaRPr>
          </a:p>
        </p:txBody>
      </p:sp>
      <p:sp>
        <p:nvSpPr>
          <p:cNvPr id="22" name="MH_SubTitle_6"/>
          <p:cNvSpPr txBox="1">
            <a:spLocks noChangeArrowheads="1"/>
          </p:cNvSpPr>
          <p:nvPr>
            <p:custDataLst>
              <p:tags r:id="rId20"/>
            </p:custDataLst>
          </p:nvPr>
        </p:nvSpPr>
        <p:spPr bwMode="auto">
          <a:xfrm>
            <a:off x="8776743" y="3653957"/>
            <a:ext cx="2237754" cy="967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defRPr/>
            </a:pPr>
            <a:r>
              <a:rPr lang="zh-CN" altLang="en-US" sz="2400" b="1" dirty="0">
                <a:solidFill>
                  <a:schemeClr val="accent1"/>
                </a:solidFill>
                <a:latin typeface="+mn-ea"/>
                <a:ea typeface="+mn-ea"/>
              </a:rPr>
              <a:t>评价方法</a:t>
            </a:r>
            <a:endParaRPr lang="zh-CN" altLang="en-US" sz="2400" b="1" dirty="0">
              <a:solidFill>
                <a:schemeClr val="accent1"/>
              </a:solidFill>
              <a:latin typeface="+mn-ea"/>
              <a:ea typeface="+mn-ea"/>
            </a:endParaRPr>
          </a:p>
        </p:txBody>
      </p:sp>
      <p:sp>
        <p:nvSpPr>
          <p:cNvPr id="24" name="MH_Other_2"/>
          <p:cNvSpPr>
            <a:spLocks noChangeArrowheads="1"/>
          </p:cNvSpPr>
          <p:nvPr>
            <p:custDataLst>
              <p:tags r:id="rId21"/>
            </p:custDataLst>
          </p:nvPr>
        </p:nvSpPr>
        <p:spPr bwMode="auto">
          <a:xfrm>
            <a:off x="3709679" y="2538045"/>
            <a:ext cx="1050782" cy="1048750"/>
          </a:xfrm>
          <a:prstGeom prst="ellipse">
            <a:avLst/>
          </a:prstGeom>
        </p:spPr>
        <p:style>
          <a:lnRef idx="1">
            <a:schemeClr val="accent2"/>
          </a:lnRef>
          <a:fillRef idx="3">
            <a:schemeClr val="accent2"/>
          </a:fillRef>
          <a:effectRef idx="2">
            <a:schemeClr val="accent2"/>
          </a:effectRef>
          <a:fontRef idx="minor">
            <a:schemeClr val="lt1"/>
          </a:fontRef>
        </p:style>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400" b="1" dirty="0">
                <a:solidFill>
                  <a:srgbClr val="FFFFFF"/>
                </a:solidFill>
                <a:latin typeface="微软雅黑" panose="020B0503020204020204" pitchFamily="34" charset="-122"/>
                <a:ea typeface="微软雅黑" panose="020B0503020204020204" pitchFamily="34" charset="-122"/>
              </a:rPr>
              <a:t>3</a:t>
            </a:r>
            <a:endParaRPr lang="en-US" altLang="zh-CN" sz="2400" b="1" dirty="0">
              <a:solidFill>
                <a:srgbClr val="FFFFFF"/>
              </a:solidFill>
              <a:latin typeface="微软雅黑" panose="020B0503020204020204" pitchFamily="34" charset="-122"/>
              <a:ea typeface="微软雅黑" panose="020B0503020204020204" pitchFamily="34" charset="-122"/>
            </a:endParaRPr>
          </a:p>
        </p:txBody>
      </p:sp>
      <p:sp>
        <p:nvSpPr>
          <p:cNvPr id="26" name="MH_SubTitle_6"/>
          <p:cNvSpPr txBox="1">
            <a:spLocks noChangeArrowheads="1"/>
          </p:cNvSpPr>
          <p:nvPr>
            <p:custDataLst>
              <p:tags r:id="rId22"/>
            </p:custDataLst>
          </p:nvPr>
        </p:nvSpPr>
        <p:spPr bwMode="auto">
          <a:xfrm>
            <a:off x="9178918" y="5138976"/>
            <a:ext cx="2237754" cy="967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lnSpc>
                <a:spcPct val="120000"/>
              </a:lnSpc>
              <a:defRPr/>
            </a:pPr>
            <a:r>
              <a:rPr lang="zh-CN" altLang="en-US" sz="2400" b="1" dirty="0">
                <a:solidFill>
                  <a:schemeClr val="accent1"/>
                </a:solidFill>
                <a:latin typeface="+mn-ea"/>
                <a:ea typeface="+mn-ea"/>
              </a:rPr>
              <a:t>检测方法</a:t>
            </a:r>
            <a:endParaRPr lang="zh-CN" altLang="en-US" sz="2400" b="1" dirty="0">
              <a:solidFill>
                <a:schemeClr val="accent1"/>
              </a:solidFill>
              <a:latin typeface="+mn-ea"/>
              <a:ea typeface="+mn-ea"/>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§3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几何公差在图样上的表示方法</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8963" name="Rectangle 3"/>
          <p:cNvSpPr>
            <a:spLocks noGrp="1" noChangeArrowheads="1"/>
          </p:cNvSpPr>
          <p:nvPr>
            <p:ph type="body" idx="1"/>
          </p:nvPr>
        </p:nvSpPr>
        <p:spPr>
          <a:xfrm>
            <a:off x="195015" y="903764"/>
            <a:ext cx="11372871" cy="1810407"/>
          </a:xfrm>
        </p:spPr>
        <p:txBody>
          <a:bodyPr>
            <a:noAutofit/>
          </a:bodyPr>
          <a:lstStyle/>
          <a:p>
            <a:pPr algn="just">
              <a:buFont typeface="Wingdings" panose="05000000000000000000" pitchFamily="2" charset="2"/>
              <a:buNone/>
            </a:pPr>
            <a:r>
              <a:rPr lang="zh-CN" altLang="en-US" sz="3600" b="1" dirty="0">
                <a:solidFill>
                  <a:srgbClr val="7030A0"/>
                </a:solidFill>
                <a:latin typeface="微软雅黑" panose="020B0503020204020204" pitchFamily="34" charset="-122"/>
                <a:ea typeface="微软雅黑" panose="020B0503020204020204" pitchFamily="34" charset="-122"/>
                <a:sym typeface="微软雅黑" panose="020B0503020204020204" pitchFamily="34" charset="-122"/>
              </a:rPr>
              <a:t>一、几何公差控制框格</a:t>
            </a:r>
            <a:endParaRPr lang="zh-CN" altLang="en-US" sz="3600" b="1" dirty="0">
              <a:solidFill>
                <a:srgbClr val="7030A0"/>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buFont typeface="Wingdings" panose="05000000000000000000" pitchFamily="2" charset="2"/>
              <a:buChar char="ü"/>
            </a:pPr>
            <a:endPar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buFont typeface="Wingdings" panose="05000000000000000000" pitchFamily="2" charset="2"/>
              <a:buChar char="ü"/>
            </a:pPr>
            <a:endParaRPr lang="en-US" altLang="zh-CN" sz="5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buFont typeface="Wingdings" panose="05000000000000000000" pitchFamily="2" charset="2"/>
              <a:buChar char="ü"/>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辅助要素框格（可选），标注在公差框格的右侧</a:t>
            </a:r>
            <a:endPar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buFont typeface="Wingdings" panose="05000000000000000000" pitchFamily="2" charset="2"/>
              <a:buChar char="ü"/>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补充标注区域（可选），标注在公差框格的上</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下相邻位置，或水平相邻位置</a:t>
            </a:r>
            <a:endPar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buFont typeface="Wingdings" panose="05000000000000000000" pitchFamily="2" charset="2"/>
              <a:buNone/>
            </a:pPr>
            <a:endParaRPr lang="zh-CN" altLang="en-US"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buFont typeface="Wingdings" panose="05000000000000000000" pitchFamily="2" charset="2"/>
              <a:buNone/>
            </a:pPr>
            <a:r>
              <a:rPr lang="zh-CN" altLang="en-US"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endParaRPr lang="zh-CN" altLang="en-US" sz="3600" b="1"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 name="组合 1"/>
          <p:cNvGrpSpPr/>
          <p:nvPr/>
        </p:nvGrpSpPr>
        <p:grpSpPr>
          <a:xfrm>
            <a:off x="463869" y="3429000"/>
            <a:ext cx="11264261" cy="3200400"/>
            <a:chOff x="463869" y="3429000"/>
            <a:chExt cx="11264261" cy="3200400"/>
          </a:xfrm>
        </p:grpSpPr>
        <p:pic>
          <p:nvPicPr>
            <p:cNvPr id="5" name="图片 4"/>
            <p:cNvPicPr/>
            <p:nvPr/>
          </p:nvPicPr>
          <p:blipFill rotWithShape="1">
            <a:blip r:embed="rId1" cstate="print">
              <a:extLst>
                <a:ext uri="{28A0092B-C50C-407E-A947-70E740481C1C}">
                  <a14:useLocalDpi xmlns:a14="http://schemas.microsoft.com/office/drawing/2010/main" val="0"/>
                </a:ext>
              </a:extLst>
            </a:blip>
            <a:srcRect b="29584"/>
            <a:stretch>
              <a:fillRect/>
            </a:stretch>
          </p:blipFill>
          <p:spPr bwMode="auto">
            <a:xfrm>
              <a:off x="463869" y="3429000"/>
              <a:ext cx="11264261" cy="3200400"/>
            </a:xfrm>
            <a:prstGeom prst="rect">
              <a:avLst/>
            </a:prstGeom>
            <a:noFill/>
            <a:ln>
              <a:noFill/>
            </a:ln>
          </p:spPr>
        </p:pic>
        <p:pic>
          <p:nvPicPr>
            <p:cNvPr id="6" name="图片 5"/>
            <p:cNvPicPr/>
            <p:nvPr/>
          </p:nvPicPr>
          <p:blipFill rotWithShape="1">
            <a:blip r:embed="rId2" cstate="print">
              <a:extLst>
                <a:ext uri="{28A0092B-C50C-407E-A947-70E740481C1C}">
                  <a14:useLocalDpi xmlns:a14="http://schemas.microsoft.com/office/drawing/2010/main" val="0"/>
                </a:ext>
              </a:extLst>
            </a:blip>
            <a:srcRect l="7825" t="74013" r="57646" b="3106"/>
            <a:stretch>
              <a:fillRect/>
            </a:stretch>
          </p:blipFill>
          <p:spPr bwMode="auto">
            <a:xfrm>
              <a:off x="4474281" y="5762171"/>
              <a:ext cx="3243437" cy="867229"/>
            </a:xfrm>
            <a:prstGeom prst="rect">
              <a:avLst/>
            </a:prstGeom>
            <a:noFill/>
            <a:ln>
              <a:noFill/>
            </a:ln>
          </p:spPr>
        </p:pic>
      </p:grpSp>
      <p:sp>
        <p:nvSpPr>
          <p:cNvPr id="7" name="Rectangle 3"/>
          <p:cNvSpPr txBox="1">
            <a:spLocks noChangeArrowheads="1"/>
          </p:cNvSpPr>
          <p:nvPr/>
        </p:nvSpPr>
        <p:spPr>
          <a:xfrm>
            <a:off x="195014" y="1673481"/>
            <a:ext cx="11372871" cy="765379"/>
          </a:xfrm>
          <a:prstGeom prst="rect">
            <a:avLst/>
          </a:prstGeom>
        </p:spPr>
        <p:txBody>
          <a:bodyPr vert="horz" lIns="91440" tIns="45720" rIns="91440" bIns="45720" rtlCol="0">
            <a:no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lgn="just">
              <a:buFont typeface="Wingdings" panose="05000000000000000000" pitchFamily="2" charset="2"/>
              <a:buNone/>
            </a:pPr>
            <a:r>
              <a:rPr lang="en-US" altLang="zh-CN" sz="32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32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、公差框格</a:t>
            </a:r>
            <a:r>
              <a:rPr lang="zh-CN" altLang="en-US" sz="16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endParaRPr lang="zh-CN" altLang="en-US" sz="2800" b="1"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§3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几何公差在图样上的表示方法</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8963" name="Rectangle 3"/>
          <p:cNvSpPr>
            <a:spLocks noGrp="1" noChangeArrowheads="1"/>
          </p:cNvSpPr>
          <p:nvPr>
            <p:ph type="body" idx="1"/>
          </p:nvPr>
        </p:nvSpPr>
        <p:spPr>
          <a:xfrm>
            <a:off x="357061" y="1159530"/>
            <a:ext cx="11372871" cy="765379"/>
          </a:xfrm>
        </p:spPr>
        <p:txBody>
          <a:bodyPr>
            <a:noAutofit/>
          </a:bodyPr>
          <a:lstStyle/>
          <a:p>
            <a:pPr algn="just">
              <a:buFont typeface="Wingdings" panose="05000000000000000000" pitchFamily="2" charset="2"/>
              <a:buNone/>
            </a:pPr>
            <a:r>
              <a:rPr lang="en-US" altLang="zh-CN" sz="32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32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、公差框格</a:t>
            </a:r>
            <a:r>
              <a:rPr lang="zh-CN" altLang="en-US" sz="16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endParaRPr lang="zh-CN" altLang="en-US" sz="2800" b="1"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7" name="图片 6"/>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24747" y="2559071"/>
            <a:ext cx="9750342" cy="3888028"/>
          </a:xfrm>
          <a:prstGeom prst="rect">
            <a:avLst/>
          </a:prstGeom>
          <a:noFill/>
          <a:ln>
            <a:noFill/>
          </a:ln>
        </p:spPr>
      </p:pic>
      <p:sp>
        <p:nvSpPr>
          <p:cNvPr id="9" name="文本框 8"/>
          <p:cNvSpPr txBox="1"/>
          <p:nvPr/>
        </p:nvSpPr>
        <p:spPr>
          <a:xfrm>
            <a:off x="567275" y="2097406"/>
            <a:ext cx="10720946" cy="461665"/>
          </a:xfrm>
          <a:prstGeom prst="rect">
            <a:avLst/>
          </a:prstGeom>
          <a:noFill/>
        </p:spPr>
        <p:txBody>
          <a:bodyPr wrap="square">
            <a:spAutoFit/>
          </a:bodyPr>
          <a:lstStyle/>
          <a:p>
            <a:r>
              <a:rPr lang="zh-CN" altLang="en-US" sz="2400" dirty="0"/>
              <a:t>公差框格是几何公差标注的主体，由</a:t>
            </a:r>
            <a:r>
              <a:rPr lang="en-US" altLang="zh-CN" sz="2400" dirty="0"/>
              <a:t>3</a:t>
            </a:r>
            <a:r>
              <a:rPr lang="zh-CN" altLang="en-US" sz="2400" dirty="0"/>
              <a:t>部分组成：</a:t>
            </a:r>
            <a:r>
              <a:rPr lang="zh-CN" altLang="en-US" sz="2400" b="1" dirty="0"/>
              <a:t>符号框</a:t>
            </a:r>
            <a:r>
              <a:rPr lang="zh-CN" altLang="en-US" sz="2400" dirty="0"/>
              <a:t>、</a:t>
            </a:r>
            <a:r>
              <a:rPr lang="zh-CN" altLang="en-US" sz="2400" b="1" dirty="0"/>
              <a:t>公差带框</a:t>
            </a:r>
            <a:r>
              <a:rPr lang="zh-CN" altLang="en-US" sz="2400" dirty="0"/>
              <a:t>、</a:t>
            </a:r>
            <a:r>
              <a:rPr lang="zh-CN" altLang="en-US" sz="2400" b="1" dirty="0"/>
              <a:t>基准框</a:t>
            </a:r>
            <a:endParaRPr lang="zh-CN" altLang="en-US" sz="2400" b="1" dirty="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§3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几何公差在图样上的表示方法</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文本框 10"/>
          <p:cNvSpPr txBox="1"/>
          <p:nvPr/>
        </p:nvSpPr>
        <p:spPr>
          <a:xfrm>
            <a:off x="475092" y="1131300"/>
            <a:ext cx="2116714" cy="584775"/>
          </a:xfrm>
          <a:prstGeom prst="rect">
            <a:avLst/>
          </a:prstGeom>
          <a:noFill/>
        </p:spPr>
        <p:txBody>
          <a:bodyPr wrap="square">
            <a:spAutoFit/>
          </a:bodyPr>
          <a:lstStyle/>
          <a:p>
            <a:r>
              <a:rPr lang="en-US" altLang="zh-CN" sz="3200" b="1" dirty="0">
                <a:solidFill>
                  <a:srgbClr val="C00000"/>
                </a:solidFill>
              </a:rPr>
              <a:t>1) </a:t>
            </a:r>
            <a:r>
              <a:rPr lang="zh-CN" altLang="en-US" sz="3200" b="1" dirty="0">
                <a:solidFill>
                  <a:srgbClr val="C00000"/>
                </a:solidFill>
              </a:rPr>
              <a:t>符号框：</a:t>
            </a:r>
            <a:endParaRPr lang="zh-CN" altLang="en-US" sz="3200" dirty="0">
              <a:solidFill>
                <a:srgbClr val="C00000"/>
              </a:solidFill>
            </a:endParaRPr>
          </a:p>
        </p:txBody>
      </p:sp>
      <p:cxnSp>
        <p:nvCxnSpPr>
          <p:cNvPr id="8" name="直接连接符 7"/>
          <p:cNvCxnSpPr/>
          <p:nvPr/>
        </p:nvCxnSpPr>
        <p:spPr>
          <a:xfrm flipV="1">
            <a:off x="5295900" y="1316652"/>
            <a:ext cx="0" cy="2019300"/>
          </a:xfrm>
          <a:prstGeom prst="line">
            <a:avLst/>
          </a:prstGeom>
        </p:spPr>
        <p:style>
          <a:lnRef idx="3">
            <a:schemeClr val="dk1"/>
          </a:lnRef>
          <a:fillRef idx="0">
            <a:schemeClr val="dk1"/>
          </a:fillRef>
          <a:effectRef idx="2">
            <a:schemeClr val="dk1"/>
          </a:effectRef>
          <a:fontRef idx="minor">
            <a:schemeClr val="tx1"/>
          </a:fontRef>
        </p:style>
      </p:cxnSp>
      <p:cxnSp>
        <p:nvCxnSpPr>
          <p:cNvPr id="10" name="直接连接符 9"/>
          <p:cNvCxnSpPr/>
          <p:nvPr/>
        </p:nvCxnSpPr>
        <p:spPr>
          <a:xfrm>
            <a:off x="3746500" y="4720252"/>
            <a:ext cx="0" cy="2133600"/>
          </a:xfrm>
          <a:prstGeom prst="line">
            <a:avLst/>
          </a:prstGeom>
        </p:spPr>
        <p:style>
          <a:lnRef idx="3">
            <a:schemeClr val="dk1"/>
          </a:lnRef>
          <a:fillRef idx="0">
            <a:schemeClr val="dk1"/>
          </a:fillRef>
          <a:effectRef idx="2">
            <a:schemeClr val="dk1"/>
          </a:effectRef>
          <a:fontRef idx="minor">
            <a:schemeClr val="tx1"/>
          </a:fontRef>
        </p:style>
      </p:cxnSp>
      <p:pic>
        <p:nvPicPr>
          <p:cNvPr id="13" name="图片 12"/>
          <p:cNvPicPr>
            <a:picLocks noChangeAspect="1"/>
          </p:cNvPicPr>
          <p:nvPr/>
        </p:nvPicPr>
        <p:blipFill rotWithShape="1">
          <a:blip r:embed="rId1">
            <a:extLst>
              <a:ext uri="{28A0092B-C50C-407E-A947-70E740481C1C}">
                <a14:useLocalDpi xmlns:a14="http://schemas.microsoft.com/office/drawing/2010/main" val="0"/>
              </a:ext>
            </a:extLst>
          </a:blip>
          <a:srcRect b="17829"/>
          <a:stretch>
            <a:fillRect/>
          </a:stretch>
        </p:blipFill>
        <p:spPr>
          <a:xfrm>
            <a:off x="198120" y="2910908"/>
            <a:ext cx="11795760" cy="2019300"/>
          </a:xfrm>
          <a:prstGeom prst="rect">
            <a:avLst/>
          </a:prstGeom>
        </p:spPr>
      </p:pic>
      <p:sp>
        <p:nvSpPr>
          <p:cNvPr id="14" name="文本框 13"/>
          <p:cNvSpPr txBox="1"/>
          <p:nvPr/>
        </p:nvSpPr>
        <p:spPr>
          <a:xfrm rot="16200000">
            <a:off x="3173997" y="1695503"/>
            <a:ext cx="1607867" cy="898055"/>
          </a:xfrm>
          <a:prstGeom prst="leftArrow">
            <a:avLst/>
          </a:prstGeom>
        </p:spPr>
        <p:style>
          <a:lnRef idx="1">
            <a:schemeClr val="accent5"/>
          </a:lnRef>
          <a:fillRef idx="3">
            <a:schemeClr val="accent5"/>
          </a:fillRef>
          <a:effectRef idx="2">
            <a:schemeClr val="accent5"/>
          </a:effectRef>
          <a:fontRef idx="minor">
            <a:schemeClr val="lt1"/>
          </a:fontRef>
        </p:style>
        <p:txBody>
          <a:bodyPr wrap="square" rtlCol="0" anchor="ctr" anchorCtr="1">
            <a:normAutofit fontScale="77500" lnSpcReduction="20000"/>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形状公差</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5" name="文本框 14"/>
          <p:cNvSpPr txBox="1"/>
          <p:nvPr/>
        </p:nvSpPr>
        <p:spPr>
          <a:xfrm rot="16200000">
            <a:off x="5447087" y="5396365"/>
            <a:ext cx="1930403" cy="902022"/>
          </a:xfrm>
          <a:prstGeom prst="rightArrow">
            <a:avLst/>
          </a:prstGeom>
        </p:spPr>
        <p:style>
          <a:lnRef idx="1">
            <a:schemeClr val="accent2"/>
          </a:lnRef>
          <a:fillRef idx="3">
            <a:schemeClr val="accent2"/>
          </a:fillRef>
          <a:effectRef idx="2">
            <a:schemeClr val="accent2"/>
          </a:effectRef>
          <a:fontRef idx="minor">
            <a:schemeClr val="lt1"/>
          </a:fontRef>
        </p:style>
        <p:txBody>
          <a:bodyPr wrap="square" rtlCol="0" anchor="ctr" anchorCtr="1">
            <a:normAutofit fontScale="92500" lnSpcReduction="10000"/>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定向公差</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6858000" y="4792868"/>
            <a:ext cx="1415772" cy="461665"/>
          </a:xfrm>
          <a:prstGeom prst="rect">
            <a:avLst/>
          </a:prstGeom>
          <a:noFill/>
        </p:spPr>
        <p:txBody>
          <a:bodyPr wrap="none" rtlCol="0">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关联基准</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5421461" y="3335952"/>
            <a:ext cx="4878259" cy="400110"/>
          </a:xfrm>
          <a:prstGeom prst="rect">
            <a:avLst/>
          </a:prstGeom>
          <a:noFill/>
        </p:spPr>
        <p:txBody>
          <a:bodyPr wrap="none" rtlCol="0">
            <a:spAutoFit/>
          </a:bodyPr>
          <a:lstStyle/>
          <a:p>
            <a:pPr marL="228600" indent="-228600">
              <a:buFont typeface="+mj-ea"/>
              <a:buAutoNum type="circleNumDbPlain"/>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 位置度用于管控成组要素时，可无基准</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 name="文本框 17"/>
          <p:cNvSpPr txBox="1"/>
          <p:nvPr/>
        </p:nvSpPr>
        <p:spPr>
          <a:xfrm rot="16200000">
            <a:off x="7765409" y="5396366"/>
            <a:ext cx="1930403" cy="902022"/>
          </a:xfrm>
          <a:prstGeom prst="rightArrow">
            <a:avLst/>
          </a:prstGeom>
        </p:spPr>
        <p:style>
          <a:lnRef idx="1">
            <a:schemeClr val="accent2"/>
          </a:lnRef>
          <a:fillRef idx="3">
            <a:schemeClr val="accent2"/>
          </a:fillRef>
          <a:effectRef idx="2">
            <a:schemeClr val="accent2"/>
          </a:effectRef>
          <a:fontRef idx="minor">
            <a:schemeClr val="lt1"/>
          </a:fontRef>
        </p:style>
        <p:txBody>
          <a:bodyPr wrap="square" rtlCol="0" anchor="ctr" anchorCtr="1">
            <a:normAutofit fontScale="92500" lnSpcReduction="10000"/>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定位公差</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19" name="文本框 18"/>
          <p:cNvSpPr txBox="1"/>
          <p:nvPr/>
        </p:nvSpPr>
        <p:spPr>
          <a:xfrm rot="16200000">
            <a:off x="3579776" y="5396365"/>
            <a:ext cx="1930403" cy="902022"/>
          </a:xfrm>
          <a:prstGeom prst="rightArrow">
            <a:avLst/>
          </a:prstGeom>
        </p:spPr>
        <p:style>
          <a:lnRef idx="1">
            <a:schemeClr val="accent2"/>
          </a:lnRef>
          <a:fillRef idx="3">
            <a:schemeClr val="accent2"/>
          </a:fillRef>
          <a:effectRef idx="2">
            <a:schemeClr val="accent2"/>
          </a:effectRef>
          <a:fontRef idx="minor">
            <a:schemeClr val="lt1"/>
          </a:fontRef>
        </p:style>
        <p:txBody>
          <a:bodyPr wrap="square" rtlCol="0" anchor="ctr" anchorCtr="1">
            <a:normAutofit lnSpcReduction="10000"/>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定向</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定位</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0" name="文本框 19"/>
          <p:cNvSpPr txBox="1"/>
          <p:nvPr/>
        </p:nvSpPr>
        <p:spPr>
          <a:xfrm rot="16200000">
            <a:off x="9632719" y="5396366"/>
            <a:ext cx="1930403" cy="902022"/>
          </a:xfrm>
          <a:prstGeom prst="rightArrow">
            <a:avLst/>
          </a:prstGeom>
        </p:spPr>
        <p:style>
          <a:lnRef idx="1">
            <a:schemeClr val="accent2"/>
          </a:lnRef>
          <a:fillRef idx="3">
            <a:schemeClr val="accent2"/>
          </a:fillRef>
          <a:effectRef idx="2">
            <a:schemeClr val="accent2"/>
          </a:effectRef>
          <a:fontRef idx="minor">
            <a:schemeClr val="lt1"/>
          </a:fontRef>
        </p:style>
        <p:txBody>
          <a:bodyPr wrap="square" rtlCol="0" anchor="ctr" anchorCtr="1">
            <a:normAutofit fontScale="92500" lnSpcReduction="10000"/>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定位公差</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pic>
        <p:nvPicPr>
          <p:cNvPr id="21" name="图片 20"/>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77199" y="1058949"/>
            <a:ext cx="4716681" cy="1667498"/>
          </a:xfrm>
          <a:prstGeom prst="rect">
            <a:avLst/>
          </a:prstGeom>
          <a:noFill/>
          <a:ln>
            <a:solidFill>
              <a:srgbClr val="7030A0"/>
            </a:solidFill>
          </a:ln>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§3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几何公差在图样上的表示方法</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文本框 10"/>
          <p:cNvSpPr txBox="1"/>
          <p:nvPr/>
        </p:nvSpPr>
        <p:spPr>
          <a:xfrm>
            <a:off x="114411" y="800345"/>
            <a:ext cx="7733224" cy="2047548"/>
          </a:xfrm>
          <a:prstGeom prst="rect">
            <a:avLst/>
          </a:prstGeom>
          <a:noFill/>
        </p:spPr>
        <p:txBody>
          <a:bodyPr wrap="square">
            <a:spAutoFit/>
          </a:bodyPr>
          <a:lstStyle/>
          <a:p>
            <a:pPr>
              <a:lnSpc>
                <a:spcPct val="150000"/>
              </a:lnSpc>
            </a:pPr>
            <a:r>
              <a:rPr lang="en-US" altLang="zh-CN" sz="3200" b="1" dirty="0">
                <a:solidFill>
                  <a:srgbClr val="C00000"/>
                </a:solidFill>
              </a:rPr>
              <a:t>2) </a:t>
            </a:r>
            <a:r>
              <a:rPr lang="zh-CN" altLang="en-US" sz="3200" b="1" dirty="0">
                <a:solidFill>
                  <a:srgbClr val="C00000"/>
                </a:solidFill>
              </a:rPr>
              <a:t>公差带框：</a:t>
            </a:r>
            <a:r>
              <a:rPr lang="zh-CN" altLang="en-US" sz="2800" dirty="0"/>
              <a:t>定义公差带的形状、大小及相关修饰方法；其中调用修饰符可以更充分更准确地表达设计意图。</a:t>
            </a:r>
            <a:endParaRPr lang="zh-CN" altLang="en-US" sz="3200" dirty="0"/>
          </a:p>
        </p:txBody>
      </p:sp>
      <p:pic>
        <p:nvPicPr>
          <p:cNvPr id="8" name="图片 7"/>
          <p:cNvPicPr/>
          <p:nvPr/>
        </p:nvPicPr>
        <p:blipFill>
          <a:blip r:embed="rId1">
            <a:extLst>
              <a:ext uri="{28A0092B-C50C-407E-A947-70E740481C1C}">
                <a14:useLocalDpi xmlns:a14="http://schemas.microsoft.com/office/drawing/2010/main" val="0"/>
              </a:ext>
            </a:extLst>
          </a:blip>
          <a:srcRect/>
          <a:stretch>
            <a:fillRect/>
          </a:stretch>
        </p:blipFill>
        <p:spPr bwMode="auto">
          <a:xfrm>
            <a:off x="455826" y="2950374"/>
            <a:ext cx="11280349" cy="3878598"/>
          </a:xfrm>
          <a:prstGeom prst="rect">
            <a:avLst/>
          </a:prstGeom>
          <a:noFill/>
          <a:ln>
            <a:noFill/>
          </a:ln>
        </p:spPr>
      </p:pic>
      <p:pic>
        <p:nvPicPr>
          <p:cNvPr id="9" name="图片 8"/>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18025" y="1068917"/>
            <a:ext cx="3973975" cy="1510405"/>
          </a:xfrm>
          <a:prstGeom prst="rect">
            <a:avLst/>
          </a:prstGeom>
          <a:noFill/>
          <a:ln>
            <a:solidFill>
              <a:srgbClr val="7030A0"/>
            </a:solidFill>
          </a:ln>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§3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几何公差在图样上的表示方法</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文本框 10"/>
          <p:cNvSpPr txBox="1"/>
          <p:nvPr/>
        </p:nvSpPr>
        <p:spPr>
          <a:xfrm>
            <a:off x="288030" y="998213"/>
            <a:ext cx="11372871" cy="743986"/>
          </a:xfrm>
          <a:prstGeom prst="rect">
            <a:avLst/>
          </a:prstGeom>
          <a:noFill/>
        </p:spPr>
        <p:txBody>
          <a:bodyPr wrap="square">
            <a:spAutoFit/>
          </a:bodyPr>
          <a:lstStyle/>
          <a:p>
            <a:pPr>
              <a:lnSpc>
                <a:spcPct val="150000"/>
              </a:lnSpc>
            </a:pPr>
            <a:r>
              <a:rPr lang="zh-CN" altLang="en-US" sz="3200" b="1" dirty="0">
                <a:solidFill>
                  <a:srgbClr val="7030A0"/>
                </a:solidFill>
              </a:rPr>
              <a:t>常见公差带形状：</a:t>
            </a:r>
            <a:endParaRPr lang="zh-CN" altLang="en-US" sz="3200" dirty="0">
              <a:solidFill>
                <a:srgbClr val="7030A0"/>
              </a:solidFill>
            </a:endParaRPr>
          </a:p>
        </p:txBody>
      </p:sp>
      <p:pic>
        <p:nvPicPr>
          <p:cNvPr id="6" name="图片 5"/>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75401" y="2146073"/>
            <a:ext cx="7222606" cy="4063611"/>
          </a:xfrm>
          <a:prstGeom prst="rect">
            <a:avLst/>
          </a:prstGeom>
          <a:noFill/>
          <a:ln>
            <a:noFill/>
          </a:ln>
        </p:spPr>
      </p:pic>
      <p:pic>
        <p:nvPicPr>
          <p:cNvPr id="7" name="图片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8059" y="1742199"/>
            <a:ext cx="7533534" cy="4502802"/>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3" name="Rectangle 3"/>
          <p:cNvSpPr>
            <a:spLocks noGrp="1" noChangeArrowheads="1"/>
          </p:cNvSpPr>
          <p:nvPr>
            <p:ph type="body" idx="1"/>
          </p:nvPr>
        </p:nvSpPr>
        <p:spPr>
          <a:xfrm>
            <a:off x="505428" y="940445"/>
            <a:ext cx="10972800" cy="661542"/>
          </a:xfrm>
        </p:spPr>
        <p:txBody>
          <a:bodyPr>
            <a:normAutofit/>
          </a:bodyPr>
          <a:lstStyle/>
          <a:p>
            <a:pPr>
              <a:buFont typeface="Wingdings" panose="05000000000000000000" pitchFamily="2" charset="2"/>
              <a:buChar char="Ø"/>
            </a:pPr>
            <a:r>
              <a:rPr lang="zh-CN" altLang="en-US" sz="3600" b="1" dirty="0">
                <a:latin typeface="微软雅黑" panose="020B0503020204020204" pitchFamily="34" charset="-122"/>
                <a:ea typeface="微软雅黑" panose="020B0503020204020204" pitchFamily="34" charset="-122"/>
                <a:sym typeface="微软雅黑" panose="020B0503020204020204" pitchFamily="34" charset="-122"/>
              </a:rPr>
              <a:t>形状与位置误差</a:t>
            </a:r>
            <a:endParaRPr lang="zh-CN" altLang="en-US" sz="36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标题 1"/>
          <p:cNvSpPr txBox="1"/>
          <p:nvPr/>
        </p:nvSpPr>
        <p:spPr bwMode="auto">
          <a:xfrm>
            <a:off x="732470" y="129650"/>
            <a:ext cx="848093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概述</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62" name="组合 61"/>
          <p:cNvGrpSpPr/>
          <p:nvPr/>
        </p:nvGrpSpPr>
        <p:grpSpPr>
          <a:xfrm>
            <a:off x="505428" y="2523153"/>
            <a:ext cx="11280328" cy="3474270"/>
            <a:chOff x="2571274" y="2513512"/>
            <a:chExt cx="8752046" cy="2695575"/>
          </a:xfrm>
        </p:grpSpPr>
        <p:sp>
          <p:nvSpPr>
            <p:cNvPr id="29" name="任意多边形: 形状 28"/>
            <p:cNvSpPr/>
            <p:nvPr/>
          </p:nvSpPr>
          <p:spPr>
            <a:xfrm>
              <a:off x="3022565" y="2720823"/>
              <a:ext cx="2428101" cy="2278260"/>
            </a:xfrm>
            <a:custGeom>
              <a:avLst/>
              <a:gdLst>
                <a:gd name="connsiteX0" fmla="*/ 1080000 w 2160000"/>
                <a:gd name="connsiteY0" fmla="*/ 540000 h 2160000"/>
                <a:gd name="connsiteX1" fmla="*/ 540000 w 2160000"/>
                <a:gd name="connsiteY1" fmla="*/ 1080000 h 2160000"/>
                <a:gd name="connsiteX2" fmla="*/ 1080000 w 2160000"/>
                <a:gd name="connsiteY2" fmla="*/ 1620000 h 2160000"/>
                <a:gd name="connsiteX3" fmla="*/ 1620000 w 2160000"/>
                <a:gd name="connsiteY3" fmla="*/ 1080000 h 2160000"/>
                <a:gd name="connsiteX4" fmla="*/ 1080000 w 2160000"/>
                <a:gd name="connsiteY4" fmla="*/ 540000 h 2160000"/>
                <a:gd name="connsiteX5" fmla="*/ 1080000 w 2160000"/>
                <a:gd name="connsiteY5" fmla="*/ 0 h 2160000"/>
                <a:gd name="connsiteX6" fmla="*/ 2160000 w 2160000"/>
                <a:gd name="connsiteY6" fmla="*/ 1080000 h 2160000"/>
                <a:gd name="connsiteX7" fmla="*/ 1080000 w 2160000"/>
                <a:gd name="connsiteY7" fmla="*/ 2160000 h 2160000"/>
                <a:gd name="connsiteX8" fmla="*/ 0 w 2160000"/>
                <a:gd name="connsiteY8" fmla="*/ 1080000 h 2160000"/>
                <a:gd name="connsiteX9" fmla="*/ 1080000 w 2160000"/>
                <a:gd name="connsiteY9" fmla="*/ 0 h 2160000"/>
                <a:gd name="connsiteX0-1" fmla="*/ 1080000 w 2160000"/>
                <a:gd name="connsiteY0-2" fmla="*/ 597150 h 2217150"/>
                <a:gd name="connsiteX1-3" fmla="*/ 540000 w 2160000"/>
                <a:gd name="connsiteY1-4" fmla="*/ 1137150 h 2217150"/>
                <a:gd name="connsiteX2-5" fmla="*/ 1080000 w 2160000"/>
                <a:gd name="connsiteY2-6" fmla="*/ 1677150 h 2217150"/>
                <a:gd name="connsiteX3-7" fmla="*/ 1620000 w 2160000"/>
                <a:gd name="connsiteY3-8" fmla="*/ 1137150 h 2217150"/>
                <a:gd name="connsiteX4-9" fmla="*/ 1080000 w 2160000"/>
                <a:gd name="connsiteY4-10" fmla="*/ 597150 h 2217150"/>
                <a:gd name="connsiteX5-11" fmla="*/ 1080000 w 2160000"/>
                <a:gd name="connsiteY5-12" fmla="*/ 0 h 2217150"/>
                <a:gd name="connsiteX6-13" fmla="*/ 2160000 w 2160000"/>
                <a:gd name="connsiteY6-14" fmla="*/ 1137150 h 2217150"/>
                <a:gd name="connsiteX7-15" fmla="*/ 1080000 w 2160000"/>
                <a:gd name="connsiteY7-16" fmla="*/ 2217150 h 2217150"/>
                <a:gd name="connsiteX8-17" fmla="*/ 0 w 2160000"/>
                <a:gd name="connsiteY8-18" fmla="*/ 1137150 h 2217150"/>
                <a:gd name="connsiteX9-19" fmla="*/ 1080000 w 2160000"/>
                <a:gd name="connsiteY9-20" fmla="*/ 0 h 2217150"/>
                <a:gd name="connsiteX0-21" fmla="*/ 1124210 w 2204210"/>
                <a:gd name="connsiteY0-22" fmla="*/ 613841 h 2233841"/>
                <a:gd name="connsiteX1-23" fmla="*/ 584210 w 2204210"/>
                <a:gd name="connsiteY1-24" fmla="*/ 1153841 h 2233841"/>
                <a:gd name="connsiteX2-25" fmla="*/ 1124210 w 2204210"/>
                <a:gd name="connsiteY2-26" fmla="*/ 1693841 h 2233841"/>
                <a:gd name="connsiteX3-27" fmla="*/ 1664210 w 2204210"/>
                <a:gd name="connsiteY3-28" fmla="*/ 1153841 h 2233841"/>
                <a:gd name="connsiteX4-29" fmla="*/ 1124210 w 2204210"/>
                <a:gd name="connsiteY4-30" fmla="*/ 613841 h 2233841"/>
                <a:gd name="connsiteX5-31" fmla="*/ 1124210 w 2204210"/>
                <a:gd name="connsiteY5-32" fmla="*/ 16691 h 2233841"/>
                <a:gd name="connsiteX6-33" fmla="*/ 2204210 w 2204210"/>
                <a:gd name="connsiteY6-34" fmla="*/ 1153841 h 2233841"/>
                <a:gd name="connsiteX7-35" fmla="*/ 1124210 w 2204210"/>
                <a:gd name="connsiteY7-36" fmla="*/ 2233841 h 2233841"/>
                <a:gd name="connsiteX8-37" fmla="*/ 44210 w 2204210"/>
                <a:gd name="connsiteY8-38" fmla="*/ 1153841 h 2233841"/>
                <a:gd name="connsiteX9-39" fmla="*/ 298210 w 2204210"/>
                <a:gd name="connsiteY9-40" fmla="*/ 521516 h 2233841"/>
                <a:gd name="connsiteX10" fmla="*/ 1124210 w 2204210"/>
                <a:gd name="connsiteY10" fmla="*/ 16691 h 2233841"/>
                <a:gd name="connsiteX0-41" fmla="*/ 1083926 w 2163926"/>
                <a:gd name="connsiteY0-42" fmla="*/ 613841 h 2258078"/>
                <a:gd name="connsiteX1-43" fmla="*/ 543926 w 2163926"/>
                <a:gd name="connsiteY1-44" fmla="*/ 1153841 h 2258078"/>
                <a:gd name="connsiteX2-45" fmla="*/ 1083926 w 2163926"/>
                <a:gd name="connsiteY2-46" fmla="*/ 1693841 h 2258078"/>
                <a:gd name="connsiteX3-47" fmla="*/ 1623926 w 2163926"/>
                <a:gd name="connsiteY3-48" fmla="*/ 1153841 h 2258078"/>
                <a:gd name="connsiteX4-49" fmla="*/ 1083926 w 2163926"/>
                <a:gd name="connsiteY4-50" fmla="*/ 613841 h 2258078"/>
                <a:gd name="connsiteX5-51" fmla="*/ 1083926 w 2163926"/>
                <a:gd name="connsiteY5-52" fmla="*/ 16691 h 2258078"/>
                <a:gd name="connsiteX6-53" fmla="*/ 2163926 w 2163926"/>
                <a:gd name="connsiteY6-54" fmla="*/ 1153841 h 2258078"/>
                <a:gd name="connsiteX7-55" fmla="*/ 1083926 w 2163926"/>
                <a:gd name="connsiteY7-56" fmla="*/ 2233841 h 2258078"/>
                <a:gd name="connsiteX8-57" fmla="*/ 410326 w 2163926"/>
                <a:gd name="connsiteY8-58" fmla="*/ 1845492 h 2258078"/>
                <a:gd name="connsiteX9-59" fmla="*/ 3926 w 2163926"/>
                <a:gd name="connsiteY9-60" fmla="*/ 1153841 h 2258078"/>
                <a:gd name="connsiteX10-61" fmla="*/ 257926 w 2163926"/>
                <a:gd name="connsiteY10-62" fmla="*/ 521516 h 2258078"/>
                <a:gd name="connsiteX11" fmla="*/ 1083926 w 2163926"/>
                <a:gd name="connsiteY11" fmla="*/ 16691 h 2258078"/>
                <a:gd name="connsiteX0-63" fmla="*/ 1083926 w 2183106"/>
                <a:gd name="connsiteY0-64" fmla="*/ 613841 h 2234053"/>
                <a:gd name="connsiteX1-65" fmla="*/ 543926 w 2183106"/>
                <a:gd name="connsiteY1-66" fmla="*/ 1153841 h 2234053"/>
                <a:gd name="connsiteX2-67" fmla="*/ 1083926 w 2183106"/>
                <a:gd name="connsiteY2-68" fmla="*/ 1693841 h 2234053"/>
                <a:gd name="connsiteX3-69" fmla="*/ 1623926 w 2183106"/>
                <a:gd name="connsiteY3-70" fmla="*/ 1153841 h 2234053"/>
                <a:gd name="connsiteX4-71" fmla="*/ 1083926 w 2183106"/>
                <a:gd name="connsiteY4-72" fmla="*/ 613841 h 2234053"/>
                <a:gd name="connsiteX5-73" fmla="*/ 1083926 w 2183106"/>
                <a:gd name="connsiteY5-74" fmla="*/ 16691 h 2234053"/>
                <a:gd name="connsiteX6-75" fmla="*/ 2163926 w 2183106"/>
                <a:gd name="connsiteY6-76" fmla="*/ 1153841 h 2234053"/>
                <a:gd name="connsiteX7-77" fmla="*/ 1724776 w 2183106"/>
                <a:gd name="connsiteY7-78" fmla="*/ 1797866 h 2234053"/>
                <a:gd name="connsiteX8-79" fmla="*/ 1083926 w 2183106"/>
                <a:gd name="connsiteY8-80" fmla="*/ 2233841 h 2234053"/>
                <a:gd name="connsiteX9-81" fmla="*/ 410326 w 2183106"/>
                <a:gd name="connsiteY9-82" fmla="*/ 1845492 h 2234053"/>
                <a:gd name="connsiteX10-83" fmla="*/ 3926 w 2183106"/>
                <a:gd name="connsiteY10-84" fmla="*/ 1153841 h 2234053"/>
                <a:gd name="connsiteX11-85" fmla="*/ 257926 w 2183106"/>
                <a:gd name="connsiteY11-86" fmla="*/ 521516 h 2234053"/>
                <a:gd name="connsiteX12" fmla="*/ 1083926 w 2183106"/>
                <a:gd name="connsiteY12" fmla="*/ 16691 h 2234053"/>
                <a:gd name="connsiteX0-87" fmla="*/ 1083926 w 2183106"/>
                <a:gd name="connsiteY0-88" fmla="*/ 613841 h 2234053"/>
                <a:gd name="connsiteX1-89" fmla="*/ 543926 w 2183106"/>
                <a:gd name="connsiteY1-90" fmla="*/ 1153841 h 2234053"/>
                <a:gd name="connsiteX2-91" fmla="*/ 1083926 w 2183106"/>
                <a:gd name="connsiteY2-92" fmla="*/ 1693841 h 2234053"/>
                <a:gd name="connsiteX3-93" fmla="*/ 1623926 w 2183106"/>
                <a:gd name="connsiteY3-94" fmla="*/ 1153841 h 2234053"/>
                <a:gd name="connsiteX4-95" fmla="*/ 1083926 w 2183106"/>
                <a:gd name="connsiteY4-96" fmla="*/ 613841 h 2234053"/>
                <a:gd name="connsiteX5-97" fmla="*/ 1083926 w 2183106"/>
                <a:gd name="connsiteY5-98" fmla="*/ 16691 h 2234053"/>
                <a:gd name="connsiteX6-99" fmla="*/ 1905751 w 2183106"/>
                <a:gd name="connsiteY6-100" fmla="*/ 502467 h 2234053"/>
                <a:gd name="connsiteX7-101" fmla="*/ 2163926 w 2183106"/>
                <a:gd name="connsiteY7-102" fmla="*/ 1153841 h 2234053"/>
                <a:gd name="connsiteX8-103" fmla="*/ 1724776 w 2183106"/>
                <a:gd name="connsiteY8-104" fmla="*/ 1797866 h 2234053"/>
                <a:gd name="connsiteX9-105" fmla="*/ 1083926 w 2183106"/>
                <a:gd name="connsiteY9-106" fmla="*/ 2233841 h 2234053"/>
                <a:gd name="connsiteX10-107" fmla="*/ 410326 w 2183106"/>
                <a:gd name="connsiteY10-108" fmla="*/ 1845492 h 2234053"/>
                <a:gd name="connsiteX11-109" fmla="*/ 3926 w 2183106"/>
                <a:gd name="connsiteY11-110" fmla="*/ 1153841 h 2234053"/>
                <a:gd name="connsiteX12-111" fmla="*/ 257926 w 2183106"/>
                <a:gd name="connsiteY12-112" fmla="*/ 521516 h 2234053"/>
                <a:gd name="connsiteX13" fmla="*/ 1083926 w 2183106"/>
                <a:gd name="connsiteY13" fmla="*/ 16691 h 2234053"/>
                <a:gd name="connsiteX0-113" fmla="*/ 1083926 w 2312099"/>
                <a:gd name="connsiteY0-114" fmla="*/ 613841 h 2234053"/>
                <a:gd name="connsiteX1-115" fmla="*/ 543926 w 2312099"/>
                <a:gd name="connsiteY1-116" fmla="*/ 1153841 h 2234053"/>
                <a:gd name="connsiteX2-117" fmla="*/ 1083926 w 2312099"/>
                <a:gd name="connsiteY2-118" fmla="*/ 1693841 h 2234053"/>
                <a:gd name="connsiteX3-119" fmla="*/ 1623926 w 2312099"/>
                <a:gd name="connsiteY3-120" fmla="*/ 1153841 h 2234053"/>
                <a:gd name="connsiteX4-121" fmla="*/ 1083926 w 2312099"/>
                <a:gd name="connsiteY4-122" fmla="*/ 613841 h 2234053"/>
                <a:gd name="connsiteX5-123" fmla="*/ 1083926 w 2312099"/>
                <a:gd name="connsiteY5-124" fmla="*/ 16691 h 2234053"/>
                <a:gd name="connsiteX6-125" fmla="*/ 1905751 w 2312099"/>
                <a:gd name="connsiteY6-126" fmla="*/ 502467 h 2234053"/>
                <a:gd name="connsiteX7-127" fmla="*/ 2297276 w 2312099"/>
                <a:gd name="connsiteY7-128" fmla="*/ 1058591 h 2234053"/>
                <a:gd name="connsiteX8-129" fmla="*/ 1724776 w 2312099"/>
                <a:gd name="connsiteY8-130" fmla="*/ 1797866 h 2234053"/>
                <a:gd name="connsiteX9-131" fmla="*/ 1083926 w 2312099"/>
                <a:gd name="connsiteY9-132" fmla="*/ 2233841 h 2234053"/>
                <a:gd name="connsiteX10-133" fmla="*/ 410326 w 2312099"/>
                <a:gd name="connsiteY10-134" fmla="*/ 1845492 h 2234053"/>
                <a:gd name="connsiteX11-135" fmla="*/ 3926 w 2312099"/>
                <a:gd name="connsiteY11-136" fmla="*/ 1153841 h 2234053"/>
                <a:gd name="connsiteX12-137" fmla="*/ 257926 w 2312099"/>
                <a:gd name="connsiteY12-138" fmla="*/ 521516 h 2234053"/>
                <a:gd name="connsiteX13-139" fmla="*/ 1083926 w 2312099"/>
                <a:gd name="connsiteY13-140" fmla="*/ 16691 h 2234053"/>
                <a:gd name="connsiteX0-141" fmla="*/ 1205811 w 2433984"/>
                <a:gd name="connsiteY0-142" fmla="*/ 613841 h 2234053"/>
                <a:gd name="connsiteX1-143" fmla="*/ 665811 w 2433984"/>
                <a:gd name="connsiteY1-144" fmla="*/ 1153841 h 2234053"/>
                <a:gd name="connsiteX2-145" fmla="*/ 1205811 w 2433984"/>
                <a:gd name="connsiteY2-146" fmla="*/ 1693841 h 2234053"/>
                <a:gd name="connsiteX3-147" fmla="*/ 1745811 w 2433984"/>
                <a:gd name="connsiteY3-148" fmla="*/ 1153841 h 2234053"/>
                <a:gd name="connsiteX4-149" fmla="*/ 1205811 w 2433984"/>
                <a:gd name="connsiteY4-150" fmla="*/ 613841 h 2234053"/>
                <a:gd name="connsiteX5-151" fmla="*/ 1205811 w 2433984"/>
                <a:gd name="connsiteY5-152" fmla="*/ 16691 h 2234053"/>
                <a:gd name="connsiteX6-153" fmla="*/ 2027636 w 2433984"/>
                <a:gd name="connsiteY6-154" fmla="*/ 502467 h 2234053"/>
                <a:gd name="connsiteX7-155" fmla="*/ 2419161 w 2433984"/>
                <a:gd name="connsiteY7-156" fmla="*/ 1058591 h 2234053"/>
                <a:gd name="connsiteX8-157" fmla="*/ 1846661 w 2433984"/>
                <a:gd name="connsiteY8-158" fmla="*/ 1797866 h 2234053"/>
                <a:gd name="connsiteX9-159" fmla="*/ 1205811 w 2433984"/>
                <a:gd name="connsiteY9-160" fmla="*/ 2233841 h 2234053"/>
                <a:gd name="connsiteX10-161" fmla="*/ 532211 w 2433984"/>
                <a:gd name="connsiteY10-162" fmla="*/ 1845492 h 2234053"/>
                <a:gd name="connsiteX11-163" fmla="*/ 1986 w 2433984"/>
                <a:gd name="connsiteY11-164" fmla="*/ 1191941 h 2234053"/>
                <a:gd name="connsiteX12-165" fmla="*/ 379811 w 2433984"/>
                <a:gd name="connsiteY12-166" fmla="*/ 521516 h 2234053"/>
                <a:gd name="connsiteX13-167" fmla="*/ 1205811 w 2433984"/>
                <a:gd name="connsiteY13-168" fmla="*/ 16691 h 2234053"/>
                <a:gd name="connsiteX0-169" fmla="*/ 1204373 w 2432546"/>
                <a:gd name="connsiteY0-170" fmla="*/ 613841 h 2234360"/>
                <a:gd name="connsiteX1-171" fmla="*/ 664373 w 2432546"/>
                <a:gd name="connsiteY1-172" fmla="*/ 1153841 h 2234360"/>
                <a:gd name="connsiteX2-173" fmla="*/ 1204373 w 2432546"/>
                <a:gd name="connsiteY2-174" fmla="*/ 1693841 h 2234360"/>
                <a:gd name="connsiteX3-175" fmla="*/ 1744373 w 2432546"/>
                <a:gd name="connsiteY3-176" fmla="*/ 1153841 h 2234360"/>
                <a:gd name="connsiteX4-177" fmla="*/ 1204373 w 2432546"/>
                <a:gd name="connsiteY4-178" fmla="*/ 613841 h 2234360"/>
                <a:gd name="connsiteX5-179" fmla="*/ 1204373 w 2432546"/>
                <a:gd name="connsiteY5-180" fmla="*/ 16691 h 2234360"/>
                <a:gd name="connsiteX6-181" fmla="*/ 2026198 w 2432546"/>
                <a:gd name="connsiteY6-182" fmla="*/ 502467 h 2234360"/>
                <a:gd name="connsiteX7-183" fmla="*/ 2417723 w 2432546"/>
                <a:gd name="connsiteY7-184" fmla="*/ 1058591 h 2234360"/>
                <a:gd name="connsiteX8-185" fmla="*/ 1845223 w 2432546"/>
                <a:gd name="connsiteY8-186" fmla="*/ 1797866 h 2234360"/>
                <a:gd name="connsiteX9-187" fmla="*/ 1204373 w 2432546"/>
                <a:gd name="connsiteY9-188" fmla="*/ 2233841 h 2234360"/>
                <a:gd name="connsiteX10-189" fmla="*/ 454573 w 2432546"/>
                <a:gd name="connsiteY10-190" fmla="*/ 1978842 h 2234360"/>
                <a:gd name="connsiteX11-191" fmla="*/ 548 w 2432546"/>
                <a:gd name="connsiteY11-192" fmla="*/ 1191941 h 2234360"/>
                <a:gd name="connsiteX12-193" fmla="*/ 378373 w 2432546"/>
                <a:gd name="connsiteY12-194" fmla="*/ 521516 h 2234360"/>
                <a:gd name="connsiteX13-195" fmla="*/ 1204373 w 2432546"/>
                <a:gd name="connsiteY13-196" fmla="*/ 16691 h 2234360"/>
                <a:gd name="connsiteX0-197" fmla="*/ 1204373 w 2418020"/>
                <a:gd name="connsiteY0-198" fmla="*/ 613841 h 2234360"/>
                <a:gd name="connsiteX1-199" fmla="*/ 664373 w 2418020"/>
                <a:gd name="connsiteY1-200" fmla="*/ 1153841 h 2234360"/>
                <a:gd name="connsiteX2-201" fmla="*/ 1204373 w 2418020"/>
                <a:gd name="connsiteY2-202" fmla="*/ 1693841 h 2234360"/>
                <a:gd name="connsiteX3-203" fmla="*/ 1744373 w 2418020"/>
                <a:gd name="connsiteY3-204" fmla="*/ 1153841 h 2234360"/>
                <a:gd name="connsiteX4-205" fmla="*/ 1204373 w 2418020"/>
                <a:gd name="connsiteY4-206" fmla="*/ 613841 h 2234360"/>
                <a:gd name="connsiteX5-207" fmla="*/ 1204373 w 2418020"/>
                <a:gd name="connsiteY5-208" fmla="*/ 16691 h 2234360"/>
                <a:gd name="connsiteX6-209" fmla="*/ 2026198 w 2418020"/>
                <a:gd name="connsiteY6-210" fmla="*/ 502467 h 2234360"/>
                <a:gd name="connsiteX7-211" fmla="*/ 2417723 w 2418020"/>
                <a:gd name="connsiteY7-212" fmla="*/ 1058591 h 2234360"/>
                <a:gd name="connsiteX8-213" fmla="*/ 1969048 w 2418020"/>
                <a:gd name="connsiteY8-214" fmla="*/ 1874066 h 2234360"/>
                <a:gd name="connsiteX9-215" fmla="*/ 1204373 w 2418020"/>
                <a:gd name="connsiteY9-216" fmla="*/ 2233841 h 2234360"/>
                <a:gd name="connsiteX10-217" fmla="*/ 454573 w 2418020"/>
                <a:gd name="connsiteY10-218" fmla="*/ 1978842 h 2234360"/>
                <a:gd name="connsiteX11-219" fmla="*/ 548 w 2418020"/>
                <a:gd name="connsiteY11-220" fmla="*/ 1191941 h 2234360"/>
                <a:gd name="connsiteX12-221" fmla="*/ 378373 w 2418020"/>
                <a:gd name="connsiteY12-222" fmla="*/ 521516 h 2234360"/>
                <a:gd name="connsiteX13-223" fmla="*/ 1204373 w 2418020"/>
                <a:gd name="connsiteY13-224" fmla="*/ 16691 h 2234360"/>
                <a:gd name="connsiteX0-225" fmla="*/ 1204373 w 2417831"/>
                <a:gd name="connsiteY0-226" fmla="*/ 600267 h 2220786"/>
                <a:gd name="connsiteX1-227" fmla="*/ 664373 w 2417831"/>
                <a:gd name="connsiteY1-228" fmla="*/ 1140267 h 2220786"/>
                <a:gd name="connsiteX2-229" fmla="*/ 1204373 w 2417831"/>
                <a:gd name="connsiteY2-230" fmla="*/ 1680267 h 2220786"/>
                <a:gd name="connsiteX3-231" fmla="*/ 1744373 w 2417831"/>
                <a:gd name="connsiteY3-232" fmla="*/ 1140267 h 2220786"/>
                <a:gd name="connsiteX4-233" fmla="*/ 1204373 w 2417831"/>
                <a:gd name="connsiteY4-234" fmla="*/ 600267 h 2220786"/>
                <a:gd name="connsiteX5-235" fmla="*/ 1204373 w 2417831"/>
                <a:gd name="connsiteY5-236" fmla="*/ 3117 h 2220786"/>
                <a:gd name="connsiteX6-237" fmla="*/ 1930948 w 2417831"/>
                <a:gd name="connsiteY6-238" fmla="*/ 336493 h 2220786"/>
                <a:gd name="connsiteX7-239" fmla="*/ 2417723 w 2417831"/>
                <a:gd name="connsiteY7-240" fmla="*/ 1045017 h 2220786"/>
                <a:gd name="connsiteX8-241" fmla="*/ 1969048 w 2417831"/>
                <a:gd name="connsiteY8-242" fmla="*/ 1860492 h 2220786"/>
                <a:gd name="connsiteX9-243" fmla="*/ 1204373 w 2417831"/>
                <a:gd name="connsiteY9-244" fmla="*/ 2220267 h 2220786"/>
                <a:gd name="connsiteX10-245" fmla="*/ 454573 w 2417831"/>
                <a:gd name="connsiteY10-246" fmla="*/ 1965268 h 2220786"/>
                <a:gd name="connsiteX11-247" fmla="*/ 548 w 2417831"/>
                <a:gd name="connsiteY11-248" fmla="*/ 1178367 h 2220786"/>
                <a:gd name="connsiteX12-249" fmla="*/ 378373 w 2417831"/>
                <a:gd name="connsiteY12-250" fmla="*/ 507942 h 2220786"/>
                <a:gd name="connsiteX13-251" fmla="*/ 1204373 w 2417831"/>
                <a:gd name="connsiteY13-252" fmla="*/ 3117 h 2220786"/>
                <a:gd name="connsiteX0-253" fmla="*/ 1203833 w 2417291"/>
                <a:gd name="connsiteY0-254" fmla="*/ 597345 h 2217864"/>
                <a:gd name="connsiteX1-255" fmla="*/ 663833 w 2417291"/>
                <a:gd name="connsiteY1-256" fmla="*/ 1137345 h 2217864"/>
                <a:gd name="connsiteX2-257" fmla="*/ 1203833 w 2417291"/>
                <a:gd name="connsiteY2-258" fmla="*/ 1677345 h 2217864"/>
                <a:gd name="connsiteX3-259" fmla="*/ 1743833 w 2417291"/>
                <a:gd name="connsiteY3-260" fmla="*/ 1137345 h 2217864"/>
                <a:gd name="connsiteX4-261" fmla="*/ 1203833 w 2417291"/>
                <a:gd name="connsiteY4-262" fmla="*/ 597345 h 2217864"/>
                <a:gd name="connsiteX5-263" fmla="*/ 1203833 w 2417291"/>
                <a:gd name="connsiteY5-264" fmla="*/ 195 h 2217864"/>
                <a:gd name="connsiteX6-265" fmla="*/ 1930408 w 2417291"/>
                <a:gd name="connsiteY6-266" fmla="*/ 333571 h 2217864"/>
                <a:gd name="connsiteX7-267" fmla="*/ 2417183 w 2417291"/>
                <a:gd name="connsiteY7-268" fmla="*/ 1042095 h 2217864"/>
                <a:gd name="connsiteX8-269" fmla="*/ 1968508 w 2417291"/>
                <a:gd name="connsiteY8-270" fmla="*/ 1857570 h 2217864"/>
                <a:gd name="connsiteX9-271" fmla="*/ 1203833 w 2417291"/>
                <a:gd name="connsiteY9-272" fmla="*/ 2217345 h 2217864"/>
                <a:gd name="connsiteX10-273" fmla="*/ 454033 w 2417291"/>
                <a:gd name="connsiteY10-274" fmla="*/ 1962346 h 2217864"/>
                <a:gd name="connsiteX11-275" fmla="*/ 8 w 2417291"/>
                <a:gd name="connsiteY11-276" fmla="*/ 1175445 h 2217864"/>
                <a:gd name="connsiteX12-277" fmla="*/ 444508 w 2417291"/>
                <a:gd name="connsiteY12-278" fmla="*/ 371670 h 2217864"/>
                <a:gd name="connsiteX13-279" fmla="*/ 1203833 w 2417291"/>
                <a:gd name="connsiteY13-280" fmla="*/ 195 h 2217864"/>
                <a:gd name="connsiteX0-281" fmla="*/ 1241931 w 2455389"/>
                <a:gd name="connsiteY0-282" fmla="*/ 597345 h 2217864"/>
                <a:gd name="connsiteX1-283" fmla="*/ 701931 w 2455389"/>
                <a:gd name="connsiteY1-284" fmla="*/ 1137345 h 2217864"/>
                <a:gd name="connsiteX2-285" fmla="*/ 1241931 w 2455389"/>
                <a:gd name="connsiteY2-286" fmla="*/ 1677345 h 2217864"/>
                <a:gd name="connsiteX3-287" fmla="*/ 1781931 w 2455389"/>
                <a:gd name="connsiteY3-288" fmla="*/ 1137345 h 2217864"/>
                <a:gd name="connsiteX4-289" fmla="*/ 1241931 w 2455389"/>
                <a:gd name="connsiteY4-290" fmla="*/ 597345 h 2217864"/>
                <a:gd name="connsiteX5-291" fmla="*/ 1241931 w 2455389"/>
                <a:gd name="connsiteY5-292" fmla="*/ 195 h 2217864"/>
                <a:gd name="connsiteX6-293" fmla="*/ 1968506 w 2455389"/>
                <a:gd name="connsiteY6-294" fmla="*/ 333571 h 2217864"/>
                <a:gd name="connsiteX7-295" fmla="*/ 2455281 w 2455389"/>
                <a:gd name="connsiteY7-296" fmla="*/ 1042095 h 2217864"/>
                <a:gd name="connsiteX8-297" fmla="*/ 2006606 w 2455389"/>
                <a:gd name="connsiteY8-298" fmla="*/ 1857570 h 2217864"/>
                <a:gd name="connsiteX9-299" fmla="*/ 1241931 w 2455389"/>
                <a:gd name="connsiteY9-300" fmla="*/ 2217345 h 2217864"/>
                <a:gd name="connsiteX10-301" fmla="*/ 492131 w 2455389"/>
                <a:gd name="connsiteY10-302" fmla="*/ 1962346 h 2217864"/>
                <a:gd name="connsiteX11-303" fmla="*/ 6 w 2455389"/>
                <a:gd name="connsiteY11-304" fmla="*/ 1127820 h 2217864"/>
                <a:gd name="connsiteX12-305" fmla="*/ 482606 w 2455389"/>
                <a:gd name="connsiteY12-306" fmla="*/ 371670 h 2217864"/>
                <a:gd name="connsiteX13-307" fmla="*/ 1241931 w 2455389"/>
                <a:gd name="connsiteY13-308" fmla="*/ 195 h 2217864"/>
                <a:gd name="connsiteX0-309" fmla="*/ 1241931 w 2426826"/>
                <a:gd name="connsiteY0-310" fmla="*/ 597345 h 2217864"/>
                <a:gd name="connsiteX1-311" fmla="*/ 701931 w 2426826"/>
                <a:gd name="connsiteY1-312" fmla="*/ 1137345 h 2217864"/>
                <a:gd name="connsiteX2-313" fmla="*/ 1241931 w 2426826"/>
                <a:gd name="connsiteY2-314" fmla="*/ 1677345 h 2217864"/>
                <a:gd name="connsiteX3-315" fmla="*/ 1781931 w 2426826"/>
                <a:gd name="connsiteY3-316" fmla="*/ 1137345 h 2217864"/>
                <a:gd name="connsiteX4-317" fmla="*/ 1241931 w 2426826"/>
                <a:gd name="connsiteY4-318" fmla="*/ 597345 h 2217864"/>
                <a:gd name="connsiteX5-319" fmla="*/ 1241931 w 2426826"/>
                <a:gd name="connsiteY5-320" fmla="*/ 195 h 2217864"/>
                <a:gd name="connsiteX6-321" fmla="*/ 1968506 w 2426826"/>
                <a:gd name="connsiteY6-322" fmla="*/ 333571 h 2217864"/>
                <a:gd name="connsiteX7-323" fmla="*/ 2426706 w 2426826"/>
                <a:gd name="connsiteY7-324" fmla="*/ 813495 h 2217864"/>
                <a:gd name="connsiteX8-325" fmla="*/ 2006606 w 2426826"/>
                <a:gd name="connsiteY8-326" fmla="*/ 1857570 h 2217864"/>
                <a:gd name="connsiteX9-327" fmla="*/ 1241931 w 2426826"/>
                <a:gd name="connsiteY9-328" fmla="*/ 2217345 h 2217864"/>
                <a:gd name="connsiteX10-329" fmla="*/ 492131 w 2426826"/>
                <a:gd name="connsiteY10-330" fmla="*/ 1962346 h 2217864"/>
                <a:gd name="connsiteX11-331" fmla="*/ 6 w 2426826"/>
                <a:gd name="connsiteY11-332" fmla="*/ 1127820 h 2217864"/>
                <a:gd name="connsiteX12-333" fmla="*/ 482606 w 2426826"/>
                <a:gd name="connsiteY12-334" fmla="*/ 371670 h 2217864"/>
                <a:gd name="connsiteX13-335" fmla="*/ 1241931 w 2426826"/>
                <a:gd name="connsiteY13-336" fmla="*/ 195 h 2217864"/>
                <a:gd name="connsiteX0-337" fmla="*/ 1241931 w 2426826"/>
                <a:gd name="connsiteY0-338" fmla="*/ 600350 h 2220869"/>
                <a:gd name="connsiteX1-339" fmla="*/ 701931 w 2426826"/>
                <a:gd name="connsiteY1-340" fmla="*/ 1140350 h 2220869"/>
                <a:gd name="connsiteX2-341" fmla="*/ 1241931 w 2426826"/>
                <a:gd name="connsiteY2-342" fmla="*/ 1680350 h 2220869"/>
                <a:gd name="connsiteX3-343" fmla="*/ 1781931 w 2426826"/>
                <a:gd name="connsiteY3-344" fmla="*/ 1140350 h 2220869"/>
                <a:gd name="connsiteX4-345" fmla="*/ 1241931 w 2426826"/>
                <a:gd name="connsiteY4-346" fmla="*/ 600350 h 2220869"/>
                <a:gd name="connsiteX5-347" fmla="*/ 1241931 w 2426826"/>
                <a:gd name="connsiteY5-348" fmla="*/ 3200 h 2220869"/>
                <a:gd name="connsiteX6-349" fmla="*/ 1968506 w 2426826"/>
                <a:gd name="connsiteY6-350" fmla="*/ 250851 h 2220869"/>
                <a:gd name="connsiteX7-351" fmla="*/ 2426706 w 2426826"/>
                <a:gd name="connsiteY7-352" fmla="*/ 816500 h 2220869"/>
                <a:gd name="connsiteX8-353" fmla="*/ 2006606 w 2426826"/>
                <a:gd name="connsiteY8-354" fmla="*/ 1860575 h 2220869"/>
                <a:gd name="connsiteX9-355" fmla="*/ 1241931 w 2426826"/>
                <a:gd name="connsiteY9-356" fmla="*/ 2220350 h 2220869"/>
                <a:gd name="connsiteX10-357" fmla="*/ 492131 w 2426826"/>
                <a:gd name="connsiteY10-358" fmla="*/ 1965351 h 2220869"/>
                <a:gd name="connsiteX11-359" fmla="*/ 6 w 2426826"/>
                <a:gd name="connsiteY11-360" fmla="*/ 1130825 h 2220869"/>
                <a:gd name="connsiteX12-361" fmla="*/ 482606 w 2426826"/>
                <a:gd name="connsiteY12-362" fmla="*/ 374675 h 2220869"/>
                <a:gd name="connsiteX13-363" fmla="*/ 1241931 w 2426826"/>
                <a:gd name="connsiteY13-364" fmla="*/ 3200 h 2220869"/>
                <a:gd name="connsiteX0-365" fmla="*/ 1241931 w 2426826"/>
                <a:gd name="connsiteY0-366" fmla="*/ 600350 h 2220869"/>
                <a:gd name="connsiteX1-367" fmla="*/ 701931 w 2426826"/>
                <a:gd name="connsiteY1-368" fmla="*/ 1140350 h 2220869"/>
                <a:gd name="connsiteX2-369" fmla="*/ 1241931 w 2426826"/>
                <a:gd name="connsiteY2-370" fmla="*/ 1680350 h 2220869"/>
                <a:gd name="connsiteX3-371" fmla="*/ 1781931 w 2426826"/>
                <a:gd name="connsiteY3-372" fmla="*/ 1140350 h 2220869"/>
                <a:gd name="connsiteX4-373" fmla="*/ 1241931 w 2426826"/>
                <a:gd name="connsiteY4-374" fmla="*/ 600350 h 2220869"/>
                <a:gd name="connsiteX5-375" fmla="*/ 1241931 w 2426826"/>
                <a:gd name="connsiteY5-376" fmla="*/ 3200 h 2220869"/>
                <a:gd name="connsiteX6-377" fmla="*/ 1968506 w 2426826"/>
                <a:gd name="connsiteY6-378" fmla="*/ 250851 h 2220869"/>
                <a:gd name="connsiteX7-379" fmla="*/ 2426706 w 2426826"/>
                <a:gd name="connsiteY7-380" fmla="*/ 816500 h 2220869"/>
                <a:gd name="connsiteX8-381" fmla="*/ 2006606 w 2426826"/>
                <a:gd name="connsiteY8-382" fmla="*/ 1860575 h 2220869"/>
                <a:gd name="connsiteX9-383" fmla="*/ 1241931 w 2426826"/>
                <a:gd name="connsiteY9-384" fmla="*/ 2220350 h 2220869"/>
                <a:gd name="connsiteX10-385" fmla="*/ 492131 w 2426826"/>
                <a:gd name="connsiteY10-386" fmla="*/ 1965351 h 2220869"/>
                <a:gd name="connsiteX11-387" fmla="*/ 6 w 2426826"/>
                <a:gd name="connsiteY11-388" fmla="*/ 1130825 h 2220869"/>
                <a:gd name="connsiteX12-389" fmla="*/ 482606 w 2426826"/>
                <a:gd name="connsiteY12-390" fmla="*/ 374675 h 2220869"/>
                <a:gd name="connsiteX13-391" fmla="*/ 1241931 w 2426826"/>
                <a:gd name="connsiteY13-392" fmla="*/ 3200 h 2220869"/>
                <a:gd name="connsiteX0-393" fmla="*/ 1241931 w 2426826"/>
                <a:gd name="connsiteY0-394" fmla="*/ 599878 h 2220397"/>
                <a:gd name="connsiteX1-395" fmla="*/ 701931 w 2426826"/>
                <a:gd name="connsiteY1-396" fmla="*/ 1139878 h 2220397"/>
                <a:gd name="connsiteX2-397" fmla="*/ 1241931 w 2426826"/>
                <a:gd name="connsiteY2-398" fmla="*/ 1679878 h 2220397"/>
                <a:gd name="connsiteX3-399" fmla="*/ 1781931 w 2426826"/>
                <a:gd name="connsiteY3-400" fmla="*/ 1139878 h 2220397"/>
                <a:gd name="connsiteX4-401" fmla="*/ 1241931 w 2426826"/>
                <a:gd name="connsiteY4-402" fmla="*/ 599878 h 2220397"/>
                <a:gd name="connsiteX5-403" fmla="*/ 1241931 w 2426826"/>
                <a:gd name="connsiteY5-404" fmla="*/ 2728 h 2220397"/>
                <a:gd name="connsiteX6-405" fmla="*/ 1968506 w 2426826"/>
                <a:gd name="connsiteY6-406" fmla="*/ 250379 h 2220397"/>
                <a:gd name="connsiteX7-407" fmla="*/ 2426706 w 2426826"/>
                <a:gd name="connsiteY7-408" fmla="*/ 816028 h 2220397"/>
                <a:gd name="connsiteX8-409" fmla="*/ 2006606 w 2426826"/>
                <a:gd name="connsiteY8-410" fmla="*/ 1860103 h 2220397"/>
                <a:gd name="connsiteX9-411" fmla="*/ 1241931 w 2426826"/>
                <a:gd name="connsiteY9-412" fmla="*/ 2219878 h 2220397"/>
                <a:gd name="connsiteX10-413" fmla="*/ 492131 w 2426826"/>
                <a:gd name="connsiteY10-414" fmla="*/ 1964879 h 2220397"/>
                <a:gd name="connsiteX11-415" fmla="*/ 6 w 2426826"/>
                <a:gd name="connsiteY11-416" fmla="*/ 1130353 h 2220397"/>
                <a:gd name="connsiteX12-417" fmla="*/ 482606 w 2426826"/>
                <a:gd name="connsiteY12-418" fmla="*/ 374203 h 2220397"/>
                <a:gd name="connsiteX13-419" fmla="*/ 1241931 w 2426826"/>
                <a:gd name="connsiteY13-420" fmla="*/ 2728 h 2220397"/>
                <a:gd name="connsiteX0-421" fmla="*/ 1241931 w 2426826"/>
                <a:gd name="connsiteY0-422" fmla="*/ 600097 h 2220616"/>
                <a:gd name="connsiteX1-423" fmla="*/ 701931 w 2426826"/>
                <a:gd name="connsiteY1-424" fmla="*/ 1140097 h 2220616"/>
                <a:gd name="connsiteX2-425" fmla="*/ 1241931 w 2426826"/>
                <a:gd name="connsiteY2-426" fmla="*/ 1680097 h 2220616"/>
                <a:gd name="connsiteX3-427" fmla="*/ 1781931 w 2426826"/>
                <a:gd name="connsiteY3-428" fmla="*/ 1140097 h 2220616"/>
                <a:gd name="connsiteX4-429" fmla="*/ 1241931 w 2426826"/>
                <a:gd name="connsiteY4-430" fmla="*/ 600097 h 2220616"/>
                <a:gd name="connsiteX5-431" fmla="*/ 1241931 w 2426826"/>
                <a:gd name="connsiteY5-432" fmla="*/ 2947 h 2220616"/>
                <a:gd name="connsiteX6-433" fmla="*/ 1968506 w 2426826"/>
                <a:gd name="connsiteY6-434" fmla="*/ 250598 h 2220616"/>
                <a:gd name="connsiteX7-435" fmla="*/ 2426706 w 2426826"/>
                <a:gd name="connsiteY7-436" fmla="*/ 816247 h 2220616"/>
                <a:gd name="connsiteX8-437" fmla="*/ 2006606 w 2426826"/>
                <a:gd name="connsiteY8-438" fmla="*/ 1860322 h 2220616"/>
                <a:gd name="connsiteX9-439" fmla="*/ 1241931 w 2426826"/>
                <a:gd name="connsiteY9-440" fmla="*/ 2220097 h 2220616"/>
                <a:gd name="connsiteX10-441" fmla="*/ 492131 w 2426826"/>
                <a:gd name="connsiteY10-442" fmla="*/ 1965098 h 2220616"/>
                <a:gd name="connsiteX11-443" fmla="*/ 6 w 2426826"/>
                <a:gd name="connsiteY11-444" fmla="*/ 1130572 h 2220616"/>
                <a:gd name="connsiteX12-445" fmla="*/ 482606 w 2426826"/>
                <a:gd name="connsiteY12-446" fmla="*/ 374422 h 2220616"/>
                <a:gd name="connsiteX13-447" fmla="*/ 1241931 w 2426826"/>
                <a:gd name="connsiteY13-448" fmla="*/ 2947 h 2220616"/>
                <a:gd name="connsiteX0-449" fmla="*/ 1241931 w 2428075"/>
                <a:gd name="connsiteY0-450" fmla="*/ 600097 h 2220616"/>
                <a:gd name="connsiteX1-451" fmla="*/ 701931 w 2428075"/>
                <a:gd name="connsiteY1-452" fmla="*/ 1140097 h 2220616"/>
                <a:gd name="connsiteX2-453" fmla="*/ 1241931 w 2428075"/>
                <a:gd name="connsiteY2-454" fmla="*/ 1680097 h 2220616"/>
                <a:gd name="connsiteX3-455" fmla="*/ 1781931 w 2428075"/>
                <a:gd name="connsiteY3-456" fmla="*/ 1140097 h 2220616"/>
                <a:gd name="connsiteX4-457" fmla="*/ 1241931 w 2428075"/>
                <a:gd name="connsiteY4-458" fmla="*/ 600097 h 2220616"/>
                <a:gd name="connsiteX5-459" fmla="*/ 1241931 w 2428075"/>
                <a:gd name="connsiteY5-460" fmla="*/ 2947 h 2220616"/>
                <a:gd name="connsiteX6-461" fmla="*/ 1968506 w 2428075"/>
                <a:gd name="connsiteY6-462" fmla="*/ 250598 h 2220616"/>
                <a:gd name="connsiteX7-463" fmla="*/ 2426706 w 2428075"/>
                <a:gd name="connsiteY7-464" fmla="*/ 816247 h 2220616"/>
                <a:gd name="connsiteX8-465" fmla="*/ 2082806 w 2428075"/>
                <a:gd name="connsiteY8-466" fmla="*/ 1898422 h 2220616"/>
                <a:gd name="connsiteX9-467" fmla="*/ 1241931 w 2428075"/>
                <a:gd name="connsiteY9-468" fmla="*/ 2220097 h 2220616"/>
                <a:gd name="connsiteX10-469" fmla="*/ 492131 w 2428075"/>
                <a:gd name="connsiteY10-470" fmla="*/ 1965098 h 2220616"/>
                <a:gd name="connsiteX11-471" fmla="*/ 6 w 2428075"/>
                <a:gd name="connsiteY11-472" fmla="*/ 1130572 h 2220616"/>
                <a:gd name="connsiteX12-473" fmla="*/ 482606 w 2428075"/>
                <a:gd name="connsiteY12-474" fmla="*/ 374422 h 2220616"/>
                <a:gd name="connsiteX13-475" fmla="*/ 1241931 w 2428075"/>
                <a:gd name="connsiteY13-476" fmla="*/ 2947 h 2220616"/>
                <a:gd name="connsiteX0-477" fmla="*/ 1241931 w 2428075"/>
                <a:gd name="connsiteY0-478" fmla="*/ 600097 h 2277568"/>
                <a:gd name="connsiteX1-479" fmla="*/ 701931 w 2428075"/>
                <a:gd name="connsiteY1-480" fmla="*/ 1140097 h 2277568"/>
                <a:gd name="connsiteX2-481" fmla="*/ 1241931 w 2428075"/>
                <a:gd name="connsiteY2-482" fmla="*/ 1680097 h 2277568"/>
                <a:gd name="connsiteX3-483" fmla="*/ 1781931 w 2428075"/>
                <a:gd name="connsiteY3-484" fmla="*/ 1140097 h 2277568"/>
                <a:gd name="connsiteX4-485" fmla="*/ 1241931 w 2428075"/>
                <a:gd name="connsiteY4-486" fmla="*/ 600097 h 2277568"/>
                <a:gd name="connsiteX5-487" fmla="*/ 1241931 w 2428075"/>
                <a:gd name="connsiteY5-488" fmla="*/ 2947 h 2277568"/>
                <a:gd name="connsiteX6-489" fmla="*/ 1968506 w 2428075"/>
                <a:gd name="connsiteY6-490" fmla="*/ 250598 h 2277568"/>
                <a:gd name="connsiteX7-491" fmla="*/ 2426706 w 2428075"/>
                <a:gd name="connsiteY7-492" fmla="*/ 816247 h 2277568"/>
                <a:gd name="connsiteX8-493" fmla="*/ 2082806 w 2428075"/>
                <a:gd name="connsiteY8-494" fmla="*/ 1898422 h 2277568"/>
                <a:gd name="connsiteX9-495" fmla="*/ 1289556 w 2428075"/>
                <a:gd name="connsiteY9-496" fmla="*/ 2277247 h 2277568"/>
                <a:gd name="connsiteX10-497" fmla="*/ 492131 w 2428075"/>
                <a:gd name="connsiteY10-498" fmla="*/ 1965098 h 2277568"/>
                <a:gd name="connsiteX11-499" fmla="*/ 6 w 2428075"/>
                <a:gd name="connsiteY11-500" fmla="*/ 1130572 h 2277568"/>
                <a:gd name="connsiteX12-501" fmla="*/ 482606 w 2428075"/>
                <a:gd name="connsiteY12-502" fmla="*/ 374422 h 2277568"/>
                <a:gd name="connsiteX13-503" fmla="*/ 1241931 w 2428075"/>
                <a:gd name="connsiteY13-504" fmla="*/ 2947 h 2277568"/>
                <a:gd name="connsiteX0-505" fmla="*/ 1242532 w 2428676"/>
                <a:gd name="connsiteY0-506" fmla="*/ 598448 h 2275919"/>
                <a:gd name="connsiteX1-507" fmla="*/ 702532 w 2428676"/>
                <a:gd name="connsiteY1-508" fmla="*/ 1138448 h 2275919"/>
                <a:gd name="connsiteX2-509" fmla="*/ 1242532 w 2428676"/>
                <a:gd name="connsiteY2-510" fmla="*/ 1678448 h 2275919"/>
                <a:gd name="connsiteX3-511" fmla="*/ 1782532 w 2428676"/>
                <a:gd name="connsiteY3-512" fmla="*/ 1138448 h 2275919"/>
                <a:gd name="connsiteX4-513" fmla="*/ 1242532 w 2428676"/>
                <a:gd name="connsiteY4-514" fmla="*/ 598448 h 2275919"/>
                <a:gd name="connsiteX5-515" fmla="*/ 1242532 w 2428676"/>
                <a:gd name="connsiteY5-516" fmla="*/ 1298 h 2275919"/>
                <a:gd name="connsiteX6-517" fmla="*/ 1969107 w 2428676"/>
                <a:gd name="connsiteY6-518" fmla="*/ 248949 h 2275919"/>
                <a:gd name="connsiteX7-519" fmla="*/ 2427307 w 2428676"/>
                <a:gd name="connsiteY7-520" fmla="*/ 814598 h 2275919"/>
                <a:gd name="connsiteX8-521" fmla="*/ 2083407 w 2428676"/>
                <a:gd name="connsiteY8-522" fmla="*/ 1896773 h 2275919"/>
                <a:gd name="connsiteX9-523" fmla="*/ 1290157 w 2428676"/>
                <a:gd name="connsiteY9-524" fmla="*/ 2275598 h 2275919"/>
                <a:gd name="connsiteX10-525" fmla="*/ 492732 w 2428676"/>
                <a:gd name="connsiteY10-526" fmla="*/ 1963449 h 2275919"/>
                <a:gd name="connsiteX11-527" fmla="*/ 607 w 2428676"/>
                <a:gd name="connsiteY11-528" fmla="*/ 1128923 h 2275919"/>
                <a:gd name="connsiteX12-529" fmla="*/ 407007 w 2428676"/>
                <a:gd name="connsiteY12-530" fmla="*/ 325148 h 2275919"/>
                <a:gd name="connsiteX13-531" fmla="*/ 1242532 w 2428676"/>
                <a:gd name="connsiteY13-532" fmla="*/ 1298 h 2275919"/>
                <a:gd name="connsiteX0-533" fmla="*/ 1241951 w 2428095"/>
                <a:gd name="connsiteY0-534" fmla="*/ 600097 h 2277568"/>
                <a:gd name="connsiteX1-535" fmla="*/ 701951 w 2428095"/>
                <a:gd name="connsiteY1-536" fmla="*/ 1140097 h 2277568"/>
                <a:gd name="connsiteX2-537" fmla="*/ 1241951 w 2428095"/>
                <a:gd name="connsiteY2-538" fmla="*/ 1680097 h 2277568"/>
                <a:gd name="connsiteX3-539" fmla="*/ 1781951 w 2428095"/>
                <a:gd name="connsiteY3-540" fmla="*/ 1140097 h 2277568"/>
                <a:gd name="connsiteX4-541" fmla="*/ 1241951 w 2428095"/>
                <a:gd name="connsiteY4-542" fmla="*/ 600097 h 2277568"/>
                <a:gd name="connsiteX5-543" fmla="*/ 1241951 w 2428095"/>
                <a:gd name="connsiteY5-544" fmla="*/ 2947 h 2277568"/>
                <a:gd name="connsiteX6-545" fmla="*/ 1968526 w 2428095"/>
                <a:gd name="connsiteY6-546" fmla="*/ 250598 h 2277568"/>
                <a:gd name="connsiteX7-547" fmla="*/ 2426726 w 2428095"/>
                <a:gd name="connsiteY7-548" fmla="*/ 816247 h 2277568"/>
                <a:gd name="connsiteX8-549" fmla="*/ 2082826 w 2428095"/>
                <a:gd name="connsiteY8-550" fmla="*/ 1898422 h 2277568"/>
                <a:gd name="connsiteX9-551" fmla="*/ 1289576 w 2428095"/>
                <a:gd name="connsiteY9-552" fmla="*/ 2277247 h 2277568"/>
                <a:gd name="connsiteX10-553" fmla="*/ 492151 w 2428095"/>
                <a:gd name="connsiteY10-554" fmla="*/ 1965098 h 2277568"/>
                <a:gd name="connsiteX11-555" fmla="*/ 26 w 2428095"/>
                <a:gd name="connsiteY11-556" fmla="*/ 1130572 h 2277568"/>
                <a:gd name="connsiteX12-557" fmla="*/ 473101 w 2428095"/>
                <a:gd name="connsiteY12-558" fmla="*/ 374422 h 2277568"/>
                <a:gd name="connsiteX13-559" fmla="*/ 1241951 w 2428095"/>
                <a:gd name="connsiteY13-560" fmla="*/ 2947 h 2277568"/>
                <a:gd name="connsiteX0-561" fmla="*/ 1241951 w 2428095"/>
                <a:gd name="connsiteY0-562" fmla="*/ 600097 h 2277568"/>
                <a:gd name="connsiteX1-563" fmla="*/ 701951 w 2428095"/>
                <a:gd name="connsiteY1-564" fmla="*/ 1140097 h 2277568"/>
                <a:gd name="connsiteX2-565" fmla="*/ 1241951 w 2428095"/>
                <a:gd name="connsiteY2-566" fmla="*/ 1680097 h 2277568"/>
                <a:gd name="connsiteX3-567" fmla="*/ 1781951 w 2428095"/>
                <a:gd name="connsiteY3-568" fmla="*/ 1140097 h 2277568"/>
                <a:gd name="connsiteX4-569" fmla="*/ 1241951 w 2428095"/>
                <a:gd name="connsiteY4-570" fmla="*/ 600097 h 2277568"/>
                <a:gd name="connsiteX5-571" fmla="*/ 1241951 w 2428095"/>
                <a:gd name="connsiteY5-572" fmla="*/ 2947 h 2277568"/>
                <a:gd name="connsiteX6-573" fmla="*/ 1968526 w 2428095"/>
                <a:gd name="connsiteY6-574" fmla="*/ 250598 h 2277568"/>
                <a:gd name="connsiteX7-575" fmla="*/ 2426726 w 2428095"/>
                <a:gd name="connsiteY7-576" fmla="*/ 816247 h 2277568"/>
                <a:gd name="connsiteX8-577" fmla="*/ 2082826 w 2428095"/>
                <a:gd name="connsiteY8-578" fmla="*/ 1898422 h 2277568"/>
                <a:gd name="connsiteX9-579" fmla="*/ 1289576 w 2428095"/>
                <a:gd name="connsiteY9-580" fmla="*/ 2277247 h 2277568"/>
                <a:gd name="connsiteX10-581" fmla="*/ 492151 w 2428095"/>
                <a:gd name="connsiteY10-582" fmla="*/ 1965098 h 2277568"/>
                <a:gd name="connsiteX11-583" fmla="*/ 26 w 2428095"/>
                <a:gd name="connsiteY11-584" fmla="*/ 1130572 h 2277568"/>
                <a:gd name="connsiteX12-585" fmla="*/ 473101 w 2428095"/>
                <a:gd name="connsiteY12-586" fmla="*/ 374422 h 2277568"/>
                <a:gd name="connsiteX13-587" fmla="*/ 1241951 w 2428095"/>
                <a:gd name="connsiteY13-588" fmla="*/ 2947 h 2277568"/>
                <a:gd name="connsiteX0-589" fmla="*/ 1241951 w 2428095"/>
                <a:gd name="connsiteY0-590" fmla="*/ 600097 h 2277568"/>
                <a:gd name="connsiteX1-591" fmla="*/ 701951 w 2428095"/>
                <a:gd name="connsiteY1-592" fmla="*/ 1140097 h 2277568"/>
                <a:gd name="connsiteX2-593" fmla="*/ 1241951 w 2428095"/>
                <a:gd name="connsiteY2-594" fmla="*/ 1680097 h 2277568"/>
                <a:gd name="connsiteX3-595" fmla="*/ 1781951 w 2428095"/>
                <a:gd name="connsiteY3-596" fmla="*/ 1140097 h 2277568"/>
                <a:gd name="connsiteX4-597" fmla="*/ 1241951 w 2428095"/>
                <a:gd name="connsiteY4-598" fmla="*/ 600097 h 2277568"/>
                <a:gd name="connsiteX5-599" fmla="*/ 1241951 w 2428095"/>
                <a:gd name="connsiteY5-600" fmla="*/ 2947 h 2277568"/>
                <a:gd name="connsiteX6-601" fmla="*/ 1968526 w 2428095"/>
                <a:gd name="connsiteY6-602" fmla="*/ 250598 h 2277568"/>
                <a:gd name="connsiteX7-603" fmla="*/ 2426726 w 2428095"/>
                <a:gd name="connsiteY7-604" fmla="*/ 816247 h 2277568"/>
                <a:gd name="connsiteX8-605" fmla="*/ 2082826 w 2428095"/>
                <a:gd name="connsiteY8-606" fmla="*/ 1898422 h 2277568"/>
                <a:gd name="connsiteX9-607" fmla="*/ 1289576 w 2428095"/>
                <a:gd name="connsiteY9-608" fmla="*/ 2277247 h 2277568"/>
                <a:gd name="connsiteX10-609" fmla="*/ 492151 w 2428095"/>
                <a:gd name="connsiteY10-610" fmla="*/ 1965098 h 2277568"/>
                <a:gd name="connsiteX11-611" fmla="*/ 26 w 2428095"/>
                <a:gd name="connsiteY11-612" fmla="*/ 1130572 h 2277568"/>
                <a:gd name="connsiteX12-613" fmla="*/ 473101 w 2428095"/>
                <a:gd name="connsiteY12-614" fmla="*/ 374422 h 2277568"/>
                <a:gd name="connsiteX13-615" fmla="*/ 1241951 w 2428095"/>
                <a:gd name="connsiteY13-616" fmla="*/ 2947 h 2277568"/>
                <a:gd name="connsiteX0-617" fmla="*/ 1241944 w 2428088"/>
                <a:gd name="connsiteY0-618" fmla="*/ 600097 h 2277568"/>
                <a:gd name="connsiteX1-619" fmla="*/ 701944 w 2428088"/>
                <a:gd name="connsiteY1-620" fmla="*/ 1140097 h 2277568"/>
                <a:gd name="connsiteX2-621" fmla="*/ 1241944 w 2428088"/>
                <a:gd name="connsiteY2-622" fmla="*/ 1680097 h 2277568"/>
                <a:gd name="connsiteX3-623" fmla="*/ 1781944 w 2428088"/>
                <a:gd name="connsiteY3-624" fmla="*/ 1140097 h 2277568"/>
                <a:gd name="connsiteX4-625" fmla="*/ 1241944 w 2428088"/>
                <a:gd name="connsiteY4-626" fmla="*/ 600097 h 2277568"/>
                <a:gd name="connsiteX5-627" fmla="*/ 1241944 w 2428088"/>
                <a:gd name="connsiteY5-628" fmla="*/ 2947 h 2277568"/>
                <a:gd name="connsiteX6-629" fmla="*/ 1968519 w 2428088"/>
                <a:gd name="connsiteY6-630" fmla="*/ 250598 h 2277568"/>
                <a:gd name="connsiteX7-631" fmla="*/ 2426719 w 2428088"/>
                <a:gd name="connsiteY7-632" fmla="*/ 816247 h 2277568"/>
                <a:gd name="connsiteX8-633" fmla="*/ 2082819 w 2428088"/>
                <a:gd name="connsiteY8-634" fmla="*/ 1898422 h 2277568"/>
                <a:gd name="connsiteX9-635" fmla="*/ 1289569 w 2428088"/>
                <a:gd name="connsiteY9-636" fmla="*/ 2277247 h 2277568"/>
                <a:gd name="connsiteX10-637" fmla="*/ 492144 w 2428088"/>
                <a:gd name="connsiteY10-638" fmla="*/ 1965098 h 2277568"/>
                <a:gd name="connsiteX11-639" fmla="*/ 19 w 2428088"/>
                <a:gd name="connsiteY11-640" fmla="*/ 1130572 h 2277568"/>
                <a:gd name="connsiteX12-641" fmla="*/ 473094 w 2428088"/>
                <a:gd name="connsiteY12-642" fmla="*/ 374422 h 2277568"/>
                <a:gd name="connsiteX13-643" fmla="*/ 1241944 w 2428088"/>
                <a:gd name="connsiteY13-644" fmla="*/ 2947 h 2277568"/>
                <a:gd name="connsiteX0-645" fmla="*/ 1241949 w 2428093"/>
                <a:gd name="connsiteY0-646" fmla="*/ 600097 h 2277568"/>
                <a:gd name="connsiteX1-647" fmla="*/ 701949 w 2428093"/>
                <a:gd name="connsiteY1-648" fmla="*/ 1140097 h 2277568"/>
                <a:gd name="connsiteX2-649" fmla="*/ 1241949 w 2428093"/>
                <a:gd name="connsiteY2-650" fmla="*/ 1680097 h 2277568"/>
                <a:gd name="connsiteX3-651" fmla="*/ 1781949 w 2428093"/>
                <a:gd name="connsiteY3-652" fmla="*/ 1140097 h 2277568"/>
                <a:gd name="connsiteX4-653" fmla="*/ 1241949 w 2428093"/>
                <a:gd name="connsiteY4-654" fmla="*/ 600097 h 2277568"/>
                <a:gd name="connsiteX5-655" fmla="*/ 1241949 w 2428093"/>
                <a:gd name="connsiteY5-656" fmla="*/ 2947 h 2277568"/>
                <a:gd name="connsiteX6-657" fmla="*/ 1968524 w 2428093"/>
                <a:gd name="connsiteY6-658" fmla="*/ 250598 h 2277568"/>
                <a:gd name="connsiteX7-659" fmla="*/ 2426724 w 2428093"/>
                <a:gd name="connsiteY7-660" fmla="*/ 816247 h 2277568"/>
                <a:gd name="connsiteX8-661" fmla="*/ 2082824 w 2428093"/>
                <a:gd name="connsiteY8-662" fmla="*/ 1898422 h 2277568"/>
                <a:gd name="connsiteX9-663" fmla="*/ 1289574 w 2428093"/>
                <a:gd name="connsiteY9-664" fmla="*/ 2277247 h 2277568"/>
                <a:gd name="connsiteX10-665" fmla="*/ 492149 w 2428093"/>
                <a:gd name="connsiteY10-666" fmla="*/ 1965098 h 2277568"/>
                <a:gd name="connsiteX11-667" fmla="*/ 24 w 2428093"/>
                <a:gd name="connsiteY11-668" fmla="*/ 1130572 h 2277568"/>
                <a:gd name="connsiteX12-669" fmla="*/ 473099 w 2428093"/>
                <a:gd name="connsiteY12-670" fmla="*/ 374422 h 2277568"/>
                <a:gd name="connsiteX13-671" fmla="*/ 1241949 w 2428093"/>
                <a:gd name="connsiteY13-672" fmla="*/ 2947 h 2277568"/>
                <a:gd name="connsiteX0-673" fmla="*/ 1241949 w 2428093"/>
                <a:gd name="connsiteY0-674" fmla="*/ 600097 h 2277568"/>
                <a:gd name="connsiteX1-675" fmla="*/ 701949 w 2428093"/>
                <a:gd name="connsiteY1-676" fmla="*/ 1140097 h 2277568"/>
                <a:gd name="connsiteX2-677" fmla="*/ 1241949 w 2428093"/>
                <a:gd name="connsiteY2-678" fmla="*/ 1680097 h 2277568"/>
                <a:gd name="connsiteX3-679" fmla="*/ 1781949 w 2428093"/>
                <a:gd name="connsiteY3-680" fmla="*/ 1140097 h 2277568"/>
                <a:gd name="connsiteX4-681" fmla="*/ 1241949 w 2428093"/>
                <a:gd name="connsiteY4-682" fmla="*/ 600097 h 2277568"/>
                <a:gd name="connsiteX5-683" fmla="*/ 1241949 w 2428093"/>
                <a:gd name="connsiteY5-684" fmla="*/ 2947 h 2277568"/>
                <a:gd name="connsiteX6-685" fmla="*/ 1968524 w 2428093"/>
                <a:gd name="connsiteY6-686" fmla="*/ 250598 h 2277568"/>
                <a:gd name="connsiteX7-687" fmla="*/ 2426724 w 2428093"/>
                <a:gd name="connsiteY7-688" fmla="*/ 816247 h 2277568"/>
                <a:gd name="connsiteX8-689" fmla="*/ 2082824 w 2428093"/>
                <a:gd name="connsiteY8-690" fmla="*/ 1898422 h 2277568"/>
                <a:gd name="connsiteX9-691" fmla="*/ 1289574 w 2428093"/>
                <a:gd name="connsiteY9-692" fmla="*/ 2277247 h 2277568"/>
                <a:gd name="connsiteX10-693" fmla="*/ 492149 w 2428093"/>
                <a:gd name="connsiteY10-694" fmla="*/ 1965098 h 2277568"/>
                <a:gd name="connsiteX11-695" fmla="*/ 24 w 2428093"/>
                <a:gd name="connsiteY11-696" fmla="*/ 1130572 h 2277568"/>
                <a:gd name="connsiteX12-697" fmla="*/ 473099 w 2428093"/>
                <a:gd name="connsiteY12-698" fmla="*/ 374422 h 2277568"/>
                <a:gd name="connsiteX13-699" fmla="*/ 1241949 w 2428093"/>
                <a:gd name="connsiteY13-700" fmla="*/ 2947 h 2277568"/>
                <a:gd name="connsiteX0-701" fmla="*/ 1241956 w 2428100"/>
                <a:gd name="connsiteY0-702" fmla="*/ 600097 h 2277568"/>
                <a:gd name="connsiteX1-703" fmla="*/ 701956 w 2428100"/>
                <a:gd name="connsiteY1-704" fmla="*/ 1140097 h 2277568"/>
                <a:gd name="connsiteX2-705" fmla="*/ 1241956 w 2428100"/>
                <a:gd name="connsiteY2-706" fmla="*/ 1680097 h 2277568"/>
                <a:gd name="connsiteX3-707" fmla="*/ 1781956 w 2428100"/>
                <a:gd name="connsiteY3-708" fmla="*/ 1140097 h 2277568"/>
                <a:gd name="connsiteX4-709" fmla="*/ 1241956 w 2428100"/>
                <a:gd name="connsiteY4-710" fmla="*/ 600097 h 2277568"/>
                <a:gd name="connsiteX5-711" fmla="*/ 1241956 w 2428100"/>
                <a:gd name="connsiteY5-712" fmla="*/ 2947 h 2277568"/>
                <a:gd name="connsiteX6-713" fmla="*/ 1968531 w 2428100"/>
                <a:gd name="connsiteY6-714" fmla="*/ 250598 h 2277568"/>
                <a:gd name="connsiteX7-715" fmla="*/ 2426731 w 2428100"/>
                <a:gd name="connsiteY7-716" fmla="*/ 816247 h 2277568"/>
                <a:gd name="connsiteX8-717" fmla="*/ 2082831 w 2428100"/>
                <a:gd name="connsiteY8-718" fmla="*/ 1898422 h 2277568"/>
                <a:gd name="connsiteX9-719" fmla="*/ 1289581 w 2428100"/>
                <a:gd name="connsiteY9-720" fmla="*/ 2277247 h 2277568"/>
                <a:gd name="connsiteX10-721" fmla="*/ 492156 w 2428100"/>
                <a:gd name="connsiteY10-722" fmla="*/ 1965098 h 2277568"/>
                <a:gd name="connsiteX11-723" fmla="*/ 31 w 2428100"/>
                <a:gd name="connsiteY11-724" fmla="*/ 1130572 h 2277568"/>
                <a:gd name="connsiteX12-725" fmla="*/ 473106 w 2428100"/>
                <a:gd name="connsiteY12-726" fmla="*/ 374422 h 2277568"/>
                <a:gd name="connsiteX13-727" fmla="*/ 1241956 w 2428100"/>
                <a:gd name="connsiteY13-728" fmla="*/ 2947 h 2277568"/>
                <a:gd name="connsiteX0-729" fmla="*/ 1241956 w 2428100"/>
                <a:gd name="connsiteY0-730" fmla="*/ 600097 h 2277568"/>
                <a:gd name="connsiteX1-731" fmla="*/ 701956 w 2428100"/>
                <a:gd name="connsiteY1-732" fmla="*/ 1140097 h 2277568"/>
                <a:gd name="connsiteX2-733" fmla="*/ 1241956 w 2428100"/>
                <a:gd name="connsiteY2-734" fmla="*/ 1680097 h 2277568"/>
                <a:gd name="connsiteX3-735" fmla="*/ 1781956 w 2428100"/>
                <a:gd name="connsiteY3-736" fmla="*/ 1140097 h 2277568"/>
                <a:gd name="connsiteX4-737" fmla="*/ 1241956 w 2428100"/>
                <a:gd name="connsiteY4-738" fmla="*/ 600097 h 2277568"/>
                <a:gd name="connsiteX5-739" fmla="*/ 1241956 w 2428100"/>
                <a:gd name="connsiteY5-740" fmla="*/ 2947 h 2277568"/>
                <a:gd name="connsiteX6-741" fmla="*/ 1968531 w 2428100"/>
                <a:gd name="connsiteY6-742" fmla="*/ 250598 h 2277568"/>
                <a:gd name="connsiteX7-743" fmla="*/ 2426731 w 2428100"/>
                <a:gd name="connsiteY7-744" fmla="*/ 816247 h 2277568"/>
                <a:gd name="connsiteX8-745" fmla="*/ 2082831 w 2428100"/>
                <a:gd name="connsiteY8-746" fmla="*/ 1898422 h 2277568"/>
                <a:gd name="connsiteX9-747" fmla="*/ 1289581 w 2428100"/>
                <a:gd name="connsiteY9-748" fmla="*/ 2277247 h 2277568"/>
                <a:gd name="connsiteX10-749" fmla="*/ 492156 w 2428100"/>
                <a:gd name="connsiteY10-750" fmla="*/ 1965098 h 2277568"/>
                <a:gd name="connsiteX11-751" fmla="*/ 31 w 2428100"/>
                <a:gd name="connsiteY11-752" fmla="*/ 1130572 h 2277568"/>
                <a:gd name="connsiteX12-753" fmla="*/ 473106 w 2428100"/>
                <a:gd name="connsiteY12-754" fmla="*/ 374422 h 2277568"/>
                <a:gd name="connsiteX13-755" fmla="*/ 1241956 w 2428100"/>
                <a:gd name="connsiteY13-756" fmla="*/ 2947 h 2277568"/>
                <a:gd name="connsiteX0-757" fmla="*/ 1242193 w 2428337"/>
                <a:gd name="connsiteY0-758" fmla="*/ 600097 h 2277516"/>
                <a:gd name="connsiteX1-759" fmla="*/ 702193 w 2428337"/>
                <a:gd name="connsiteY1-760" fmla="*/ 1140097 h 2277516"/>
                <a:gd name="connsiteX2-761" fmla="*/ 1242193 w 2428337"/>
                <a:gd name="connsiteY2-762" fmla="*/ 1680097 h 2277516"/>
                <a:gd name="connsiteX3-763" fmla="*/ 1782193 w 2428337"/>
                <a:gd name="connsiteY3-764" fmla="*/ 1140097 h 2277516"/>
                <a:gd name="connsiteX4-765" fmla="*/ 1242193 w 2428337"/>
                <a:gd name="connsiteY4-766" fmla="*/ 600097 h 2277516"/>
                <a:gd name="connsiteX5-767" fmla="*/ 1242193 w 2428337"/>
                <a:gd name="connsiteY5-768" fmla="*/ 2947 h 2277516"/>
                <a:gd name="connsiteX6-769" fmla="*/ 1968768 w 2428337"/>
                <a:gd name="connsiteY6-770" fmla="*/ 250598 h 2277516"/>
                <a:gd name="connsiteX7-771" fmla="*/ 2426968 w 2428337"/>
                <a:gd name="connsiteY7-772" fmla="*/ 816247 h 2277516"/>
                <a:gd name="connsiteX8-773" fmla="*/ 2083068 w 2428337"/>
                <a:gd name="connsiteY8-774" fmla="*/ 1898422 h 2277516"/>
                <a:gd name="connsiteX9-775" fmla="*/ 1289818 w 2428337"/>
                <a:gd name="connsiteY9-776" fmla="*/ 2277247 h 2277516"/>
                <a:gd name="connsiteX10-777" fmla="*/ 530493 w 2428337"/>
                <a:gd name="connsiteY10-778" fmla="*/ 1936523 h 2277516"/>
                <a:gd name="connsiteX11-779" fmla="*/ 268 w 2428337"/>
                <a:gd name="connsiteY11-780" fmla="*/ 1130572 h 2277516"/>
                <a:gd name="connsiteX12-781" fmla="*/ 473343 w 2428337"/>
                <a:gd name="connsiteY12-782" fmla="*/ 374422 h 2277516"/>
                <a:gd name="connsiteX13-783" fmla="*/ 1242193 w 2428337"/>
                <a:gd name="connsiteY13-784" fmla="*/ 2947 h 2277516"/>
                <a:gd name="connsiteX0-785" fmla="*/ 1242193 w 2428337"/>
                <a:gd name="connsiteY0-786" fmla="*/ 600097 h 2277567"/>
                <a:gd name="connsiteX1-787" fmla="*/ 702193 w 2428337"/>
                <a:gd name="connsiteY1-788" fmla="*/ 1140097 h 2277567"/>
                <a:gd name="connsiteX2-789" fmla="*/ 1242193 w 2428337"/>
                <a:gd name="connsiteY2-790" fmla="*/ 1680097 h 2277567"/>
                <a:gd name="connsiteX3-791" fmla="*/ 1782193 w 2428337"/>
                <a:gd name="connsiteY3-792" fmla="*/ 1140097 h 2277567"/>
                <a:gd name="connsiteX4-793" fmla="*/ 1242193 w 2428337"/>
                <a:gd name="connsiteY4-794" fmla="*/ 600097 h 2277567"/>
                <a:gd name="connsiteX5-795" fmla="*/ 1242193 w 2428337"/>
                <a:gd name="connsiteY5-796" fmla="*/ 2947 h 2277567"/>
                <a:gd name="connsiteX6-797" fmla="*/ 1968768 w 2428337"/>
                <a:gd name="connsiteY6-798" fmla="*/ 250598 h 2277567"/>
                <a:gd name="connsiteX7-799" fmla="*/ 2426968 w 2428337"/>
                <a:gd name="connsiteY7-800" fmla="*/ 816247 h 2277567"/>
                <a:gd name="connsiteX8-801" fmla="*/ 2083068 w 2428337"/>
                <a:gd name="connsiteY8-802" fmla="*/ 1898422 h 2277567"/>
                <a:gd name="connsiteX9-803" fmla="*/ 1289818 w 2428337"/>
                <a:gd name="connsiteY9-804" fmla="*/ 2277247 h 2277567"/>
                <a:gd name="connsiteX10-805" fmla="*/ 530493 w 2428337"/>
                <a:gd name="connsiteY10-806" fmla="*/ 1936523 h 2277567"/>
                <a:gd name="connsiteX11-807" fmla="*/ 268 w 2428337"/>
                <a:gd name="connsiteY11-808" fmla="*/ 1130572 h 2277567"/>
                <a:gd name="connsiteX12-809" fmla="*/ 473343 w 2428337"/>
                <a:gd name="connsiteY12-810" fmla="*/ 374422 h 2277567"/>
                <a:gd name="connsiteX13-811" fmla="*/ 1242193 w 2428337"/>
                <a:gd name="connsiteY13-812" fmla="*/ 2947 h 2277567"/>
                <a:gd name="connsiteX0-813" fmla="*/ 1242193 w 2428337"/>
                <a:gd name="connsiteY0-814" fmla="*/ 600097 h 2277567"/>
                <a:gd name="connsiteX1-815" fmla="*/ 702193 w 2428337"/>
                <a:gd name="connsiteY1-816" fmla="*/ 1140097 h 2277567"/>
                <a:gd name="connsiteX2-817" fmla="*/ 1242193 w 2428337"/>
                <a:gd name="connsiteY2-818" fmla="*/ 1680097 h 2277567"/>
                <a:gd name="connsiteX3-819" fmla="*/ 1782193 w 2428337"/>
                <a:gd name="connsiteY3-820" fmla="*/ 1140097 h 2277567"/>
                <a:gd name="connsiteX4-821" fmla="*/ 1242193 w 2428337"/>
                <a:gd name="connsiteY4-822" fmla="*/ 600097 h 2277567"/>
                <a:gd name="connsiteX5-823" fmla="*/ 1242193 w 2428337"/>
                <a:gd name="connsiteY5-824" fmla="*/ 2947 h 2277567"/>
                <a:gd name="connsiteX6-825" fmla="*/ 1968768 w 2428337"/>
                <a:gd name="connsiteY6-826" fmla="*/ 250598 h 2277567"/>
                <a:gd name="connsiteX7-827" fmla="*/ 2426968 w 2428337"/>
                <a:gd name="connsiteY7-828" fmla="*/ 816247 h 2277567"/>
                <a:gd name="connsiteX8-829" fmla="*/ 2083068 w 2428337"/>
                <a:gd name="connsiteY8-830" fmla="*/ 1898422 h 2277567"/>
                <a:gd name="connsiteX9-831" fmla="*/ 1289818 w 2428337"/>
                <a:gd name="connsiteY9-832" fmla="*/ 2277247 h 2277567"/>
                <a:gd name="connsiteX10-833" fmla="*/ 530493 w 2428337"/>
                <a:gd name="connsiteY10-834" fmla="*/ 1936523 h 2277567"/>
                <a:gd name="connsiteX11-835" fmla="*/ 268 w 2428337"/>
                <a:gd name="connsiteY11-836" fmla="*/ 1130572 h 2277567"/>
                <a:gd name="connsiteX12-837" fmla="*/ 473343 w 2428337"/>
                <a:gd name="connsiteY12-838" fmla="*/ 374422 h 2277567"/>
                <a:gd name="connsiteX13-839" fmla="*/ 1242193 w 2428337"/>
                <a:gd name="connsiteY13-840" fmla="*/ 2947 h 2277567"/>
                <a:gd name="connsiteX0-841" fmla="*/ 1242193 w 2428337"/>
                <a:gd name="connsiteY0-842" fmla="*/ 600097 h 2277881"/>
                <a:gd name="connsiteX1-843" fmla="*/ 702193 w 2428337"/>
                <a:gd name="connsiteY1-844" fmla="*/ 1140097 h 2277881"/>
                <a:gd name="connsiteX2-845" fmla="*/ 1242193 w 2428337"/>
                <a:gd name="connsiteY2-846" fmla="*/ 1680097 h 2277881"/>
                <a:gd name="connsiteX3-847" fmla="*/ 1782193 w 2428337"/>
                <a:gd name="connsiteY3-848" fmla="*/ 1140097 h 2277881"/>
                <a:gd name="connsiteX4-849" fmla="*/ 1242193 w 2428337"/>
                <a:gd name="connsiteY4-850" fmla="*/ 600097 h 2277881"/>
                <a:gd name="connsiteX5-851" fmla="*/ 1242193 w 2428337"/>
                <a:gd name="connsiteY5-852" fmla="*/ 2947 h 2277881"/>
                <a:gd name="connsiteX6-853" fmla="*/ 1968768 w 2428337"/>
                <a:gd name="connsiteY6-854" fmla="*/ 250598 h 2277881"/>
                <a:gd name="connsiteX7-855" fmla="*/ 2426968 w 2428337"/>
                <a:gd name="connsiteY7-856" fmla="*/ 816247 h 2277881"/>
                <a:gd name="connsiteX8-857" fmla="*/ 2083068 w 2428337"/>
                <a:gd name="connsiteY8-858" fmla="*/ 1898422 h 2277881"/>
                <a:gd name="connsiteX9-859" fmla="*/ 1289818 w 2428337"/>
                <a:gd name="connsiteY9-860" fmla="*/ 2277247 h 2277881"/>
                <a:gd name="connsiteX10-861" fmla="*/ 530493 w 2428337"/>
                <a:gd name="connsiteY10-862" fmla="*/ 1936523 h 2277881"/>
                <a:gd name="connsiteX11-863" fmla="*/ 268 w 2428337"/>
                <a:gd name="connsiteY11-864" fmla="*/ 1130572 h 2277881"/>
                <a:gd name="connsiteX12-865" fmla="*/ 473343 w 2428337"/>
                <a:gd name="connsiteY12-866" fmla="*/ 374422 h 2277881"/>
                <a:gd name="connsiteX13-867" fmla="*/ 1242193 w 2428337"/>
                <a:gd name="connsiteY13-868" fmla="*/ 2947 h 2277881"/>
                <a:gd name="connsiteX0-869" fmla="*/ 1241953 w 2428097"/>
                <a:gd name="connsiteY0-870" fmla="*/ 600476 h 2278260"/>
                <a:gd name="connsiteX1-871" fmla="*/ 701953 w 2428097"/>
                <a:gd name="connsiteY1-872" fmla="*/ 1140476 h 2278260"/>
                <a:gd name="connsiteX2-873" fmla="*/ 1241953 w 2428097"/>
                <a:gd name="connsiteY2-874" fmla="*/ 1680476 h 2278260"/>
                <a:gd name="connsiteX3-875" fmla="*/ 1781953 w 2428097"/>
                <a:gd name="connsiteY3-876" fmla="*/ 1140476 h 2278260"/>
                <a:gd name="connsiteX4-877" fmla="*/ 1241953 w 2428097"/>
                <a:gd name="connsiteY4-878" fmla="*/ 600476 h 2278260"/>
                <a:gd name="connsiteX5-879" fmla="*/ 1241953 w 2428097"/>
                <a:gd name="connsiteY5-880" fmla="*/ 3326 h 2278260"/>
                <a:gd name="connsiteX6-881" fmla="*/ 1968528 w 2428097"/>
                <a:gd name="connsiteY6-882" fmla="*/ 250977 h 2278260"/>
                <a:gd name="connsiteX7-883" fmla="*/ 2426728 w 2428097"/>
                <a:gd name="connsiteY7-884" fmla="*/ 816626 h 2278260"/>
                <a:gd name="connsiteX8-885" fmla="*/ 2082828 w 2428097"/>
                <a:gd name="connsiteY8-886" fmla="*/ 1898801 h 2278260"/>
                <a:gd name="connsiteX9-887" fmla="*/ 1289578 w 2428097"/>
                <a:gd name="connsiteY9-888" fmla="*/ 2277626 h 2278260"/>
                <a:gd name="connsiteX10-889" fmla="*/ 530253 w 2428097"/>
                <a:gd name="connsiteY10-890" fmla="*/ 1936902 h 2278260"/>
                <a:gd name="connsiteX11-891" fmla="*/ 28 w 2428097"/>
                <a:gd name="connsiteY11-892" fmla="*/ 1130951 h 2278260"/>
                <a:gd name="connsiteX12-893" fmla="*/ 511203 w 2428097"/>
                <a:gd name="connsiteY12-894" fmla="*/ 384326 h 2278260"/>
                <a:gd name="connsiteX13-895" fmla="*/ 1241953 w 2428097"/>
                <a:gd name="connsiteY13-896" fmla="*/ 3326 h 2278260"/>
                <a:gd name="connsiteX0-897" fmla="*/ 1241953 w 2428097"/>
                <a:gd name="connsiteY0-898" fmla="*/ 600476 h 2278260"/>
                <a:gd name="connsiteX1-899" fmla="*/ 701953 w 2428097"/>
                <a:gd name="connsiteY1-900" fmla="*/ 1140476 h 2278260"/>
                <a:gd name="connsiteX2-901" fmla="*/ 1241953 w 2428097"/>
                <a:gd name="connsiteY2-902" fmla="*/ 1680476 h 2278260"/>
                <a:gd name="connsiteX3-903" fmla="*/ 1781953 w 2428097"/>
                <a:gd name="connsiteY3-904" fmla="*/ 1140476 h 2278260"/>
                <a:gd name="connsiteX4-905" fmla="*/ 1241953 w 2428097"/>
                <a:gd name="connsiteY4-906" fmla="*/ 600476 h 2278260"/>
                <a:gd name="connsiteX5-907" fmla="*/ 1241953 w 2428097"/>
                <a:gd name="connsiteY5-908" fmla="*/ 3326 h 2278260"/>
                <a:gd name="connsiteX6-909" fmla="*/ 1968528 w 2428097"/>
                <a:gd name="connsiteY6-910" fmla="*/ 250977 h 2278260"/>
                <a:gd name="connsiteX7-911" fmla="*/ 2426728 w 2428097"/>
                <a:gd name="connsiteY7-912" fmla="*/ 816626 h 2278260"/>
                <a:gd name="connsiteX8-913" fmla="*/ 2082828 w 2428097"/>
                <a:gd name="connsiteY8-914" fmla="*/ 1898801 h 2278260"/>
                <a:gd name="connsiteX9-915" fmla="*/ 1289578 w 2428097"/>
                <a:gd name="connsiteY9-916" fmla="*/ 2277626 h 2278260"/>
                <a:gd name="connsiteX10-917" fmla="*/ 530253 w 2428097"/>
                <a:gd name="connsiteY10-918" fmla="*/ 1936902 h 2278260"/>
                <a:gd name="connsiteX11-919" fmla="*/ 28 w 2428097"/>
                <a:gd name="connsiteY11-920" fmla="*/ 1130951 h 2278260"/>
                <a:gd name="connsiteX12-921" fmla="*/ 511203 w 2428097"/>
                <a:gd name="connsiteY12-922" fmla="*/ 384326 h 2278260"/>
                <a:gd name="connsiteX13-923" fmla="*/ 1241953 w 2428097"/>
                <a:gd name="connsiteY13-924" fmla="*/ 3326 h 2278260"/>
                <a:gd name="connsiteX0-925" fmla="*/ 1241959 w 2428103"/>
                <a:gd name="connsiteY0-926" fmla="*/ 600476 h 2278260"/>
                <a:gd name="connsiteX1-927" fmla="*/ 701959 w 2428103"/>
                <a:gd name="connsiteY1-928" fmla="*/ 1140476 h 2278260"/>
                <a:gd name="connsiteX2-929" fmla="*/ 1241959 w 2428103"/>
                <a:gd name="connsiteY2-930" fmla="*/ 1680476 h 2278260"/>
                <a:gd name="connsiteX3-931" fmla="*/ 1781959 w 2428103"/>
                <a:gd name="connsiteY3-932" fmla="*/ 1140476 h 2278260"/>
                <a:gd name="connsiteX4-933" fmla="*/ 1241959 w 2428103"/>
                <a:gd name="connsiteY4-934" fmla="*/ 600476 h 2278260"/>
                <a:gd name="connsiteX5-935" fmla="*/ 1241959 w 2428103"/>
                <a:gd name="connsiteY5-936" fmla="*/ 3326 h 2278260"/>
                <a:gd name="connsiteX6-937" fmla="*/ 1968534 w 2428103"/>
                <a:gd name="connsiteY6-938" fmla="*/ 250977 h 2278260"/>
                <a:gd name="connsiteX7-939" fmla="*/ 2426734 w 2428103"/>
                <a:gd name="connsiteY7-940" fmla="*/ 816626 h 2278260"/>
                <a:gd name="connsiteX8-941" fmla="*/ 2082834 w 2428103"/>
                <a:gd name="connsiteY8-942" fmla="*/ 1898801 h 2278260"/>
                <a:gd name="connsiteX9-943" fmla="*/ 1289584 w 2428103"/>
                <a:gd name="connsiteY9-944" fmla="*/ 2277626 h 2278260"/>
                <a:gd name="connsiteX10-945" fmla="*/ 530259 w 2428103"/>
                <a:gd name="connsiteY10-946" fmla="*/ 1936902 h 2278260"/>
                <a:gd name="connsiteX11-947" fmla="*/ 34 w 2428103"/>
                <a:gd name="connsiteY11-948" fmla="*/ 1130951 h 2278260"/>
                <a:gd name="connsiteX12-949" fmla="*/ 511209 w 2428103"/>
                <a:gd name="connsiteY12-950" fmla="*/ 384326 h 2278260"/>
                <a:gd name="connsiteX13-951" fmla="*/ 1241959 w 2428103"/>
                <a:gd name="connsiteY13-952" fmla="*/ 3326 h 2278260"/>
                <a:gd name="connsiteX0-953" fmla="*/ 1241959 w 2428103"/>
                <a:gd name="connsiteY0-954" fmla="*/ 600476 h 2278260"/>
                <a:gd name="connsiteX1-955" fmla="*/ 701959 w 2428103"/>
                <a:gd name="connsiteY1-956" fmla="*/ 1140476 h 2278260"/>
                <a:gd name="connsiteX2-957" fmla="*/ 1241959 w 2428103"/>
                <a:gd name="connsiteY2-958" fmla="*/ 1680476 h 2278260"/>
                <a:gd name="connsiteX3-959" fmla="*/ 1781959 w 2428103"/>
                <a:gd name="connsiteY3-960" fmla="*/ 1140476 h 2278260"/>
                <a:gd name="connsiteX4-961" fmla="*/ 1241959 w 2428103"/>
                <a:gd name="connsiteY4-962" fmla="*/ 600476 h 2278260"/>
                <a:gd name="connsiteX5-963" fmla="*/ 1241959 w 2428103"/>
                <a:gd name="connsiteY5-964" fmla="*/ 3326 h 2278260"/>
                <a:gd name="connsiteX6-965" fmla="*/ 1968534 w 2428103"/>
                <a:gd name="connsiteY6-966" fmla="*/ 250977 h 2278260"/>
                <a:gd name="connsiteX7-967" fmla="*/ 2426734 w 2428103"/>
                <a:gd name="connsiteY7-968" fmla="*/ 816626 h 2278260"/>
                <a:gd name="connsiteX8-969" fmla="*/ 2082834 w 2428103"/>
                <a:gd name="connsiteY8-970" fmla="*/ 1898801 h 2278260"/>
                <a:gd name="connsiteX9-971" fmla="*/ 1289584 w 2428103"/>
                <a:gd name="connsiteY9-972" fmla="*/ 2277626 h 2278260"/>
                <a:gd name="connsiteX10-973" fmla="*/ 530259 w 2428103"/>
                <a:gd name="connsiteY10-974" fmla="*/ 1936902 h 2278260"/>
                <a:gd name="connsiteX11-975" fmla="*/ 34 w 2428103"/>
                <a:gd name="connsiteY11-976" fmla="*/ 1130951 h 2278260"/>
                <a:gd name="connsiteX12-977" fmla="*/ 511209 w 2428103"/>
                <a:gd name="connsiteY12-978" fmla="*/ 384326 h 2278260"/>
                <a:gd name="connsiteX13-979" fmla="*/ 1241959 w 2428103"/>
                <a:gd name="connsiteY13-980" fmla="*/ 3326 h 2278260"/>
                <a:gd name="connsiteX0-981" fmla="*/ 1241959 w 2428103"/>
                <a:gd name="connsiteY0-982" fmla="*/ 600476 h 2278260"/>
                <a:gd name="connsiteX1-983" fmla="*/ 701959 w 2428103"/>
                <a:gd name="connsiteY1-984" fmla="*/ 1140476 h 2278260"/>
                <a:gd name="connsiteX2-985" fmla="*/ 1241959 w 2428103"/>
                <a:gd name="connsiteY2-986" fmla="*/ 1680476 h 2278260"/>
                <a:gd name="connsiteX3-987" fmla="*/ 1781959 w 2428103"/>
                <a:gd name="connsiteY3-988" fmla="*/ 1140476 h 2278260"/>
                <a:gd name="connsiteX4-989" fmla="*/ 1241959 w 2428103"/>
                <a:gd name="connsiteY4-990" fmla="*/ 600476 h 2278260"/>
                <a:gd name="connsiteX5-991" fmla="*/ 1241959 w 2428103"/>
                <a:gd name="connsiteY5-992" fmla="*/ 3326 h 2278260"/>
                <a:gd name="connsiteX6-993" fmla="*/ 1968534 w 2428103"/>
                <a:gd name="connsiteY6-994" fmla="*/ 250977 h 2278260"/>
                <a:gd name="connsiteX7-995" fmla="*/ 2426734 w 2428103"/>
                <a:gd name="connsiteY7-996" fmla="*/ 816626 h 2278260"/>
                <a:gd name="connsiteX8-997" fmla="*/ 2082834 w 2428103"/>
                <a:gd name="connsiteY8-998" fmla="*/ 1898801 h 2278260"/>
                <a:gd name="connsiteX9-999" fmla="*/ 1289584 w 2428103"/>
                <a:gd name="connsiteY9-1000" fmla="*/ 2277626 h 2278260"/>
                <a:gd name="connsiteX10-1001" fmla="*/ 530259 w 2428103"/>
                <a:gd name="connsiteY10-1002" fmla="*/ 1936902 h 2278260"/>
                <a:gd name="connsiteX11-1003" fmla="*/ 34 w 2428103"/>
                <a:gd name="connsiteY11-1004" fmla="*/ 1130951 h 2278260"/>
                <a:gd name="connsiteX12-1005" fmla="*/ 511209 w 2428103"/>
                <a:gd name="connsiteY12-1006" fmla="*/ 384326 h 2278260"/>
                <a:gd name="connsiteX13-1007" fmla="*/ 1241959 w 2428103"/>
                <a:gd name="connsiteY13-1008" fmla="*/ 3326 h 2278260"/>
                <a:gd name="connsiteX0-1009" fmla="*/ 1241975 w 2428119"/>
                <a:gd name="connsiteY0-1010" fmla="*/ 600476 h 2278260"/>
                <a:gd name="connsiteX1-1011" fmla="*/ 701975 w 2428119"/>
                <a:gd name="connsiteY1-1012" fmla="*/ 1140476 h 2278260"/>
                <a:gd name="connsiteX2-1013" fmla="*/ 1241975 w 2428119"/>
                <a:gd name="connsiteY2-1014" fmla="*/ 1680476 h 2278260"/>
                <a:gd name="connsiteX3-1015" fmla="*/ 1781975 w 2428119"/>
                <a:gd name="connsiteY3-1016" fmla="*/ 1140476 h 2278260"/>
                <a:gd name="connsiteX4-1017" fmla="*/ 1241975 w 2428119"/>
                <a:gd name="connsiteY4-1018" fmla="*/ 600476 h 2278260"/>
                <a:gd name="connsiteX5-1019" fmla="*/ 1241975 w 2428119"/>
                <a:gd name="connsiteY5-1020" fmla="*/ 3326 h 2278260"/>
                <a:gd name="connsiteX6-1021" fmla="*/ 1968550 w 2428119"/>
                <a:gd name="connsiteY6-1022" fmla="*/ 250977 h 2278260"/>
                <a:gd name="connsiteX7-1023" fmla="*/ 2426750 w 2428119"/>
                <a:gd name="connsiteY7-1024" fmla="*/ 816626 h 2278260"/>
                <a:gd name="connsiteX8-1025" fmla="*/ 2082850 w 2428119"/>
                <a:gd name="connsiteY8-1026" fmla="*/ 1898801 h 2278260"/>
                <a:gd name="connsiteX9-1027" fmla="*/ 1289600 w 2428119"/>
                <a:gd name="connsiteY9-1028" fmla="*/ 2277626 h 2278260"/>
                <a:gd name="connsiteX10-1029" fmla="*/ 530275 w 2428119"/>
                <a:gd name="connsiteY10-1030" fmla="*/ 1936902 h 2278260"/>
                <a:gd name="connsiteX11-1031" fmla="*/ 50 w 2428119"/>
                <a:gd name="connsiteY11-1032" fmla="*/ 1130951 h 2278260"/>
                <a:gd name="connsiteX12-1033" fmla="*/ 511225 w 2428119"/>
                <a:gd name="connsiteY12-1034" fmla="*/ 384326 h 2278260"/>
                <a:gd name="connsiteX13-1035" fmla="*/ 1241975 w 2428119"/>
                <a:gd name="connsiteY13-1036" fmla="*/ 3326 h 2278260"/>
                <a:gd name="connsiteX0-1037" fmla="*/ 1241975 w 2428119"/>
                <a:gd name="connsiteY0-1038" fmla="*/ 600476 h 2278260"/>
                <a:gd name="connsiteX1-1039" fmla="*/ 701975 w 2428119"/>
                <a:gd name="connsiteY1-1040" fmla="*/ 1140476 h 2278260"/>
                <a:gd name="connsiteX2-1041" fmla="*/ 1241975 w 2428119"/>
                <a:gd name="connsiteY2-1042" fmla="*/ 1680476 h 2278260"/>
                <a:gd name="connsiteX3-1043" fmla="*/ 1781975 w 2428119"/>
                <a:gd name="connsiteY3-1044" fmla="*/ 1140476 h 2278260"/>
                <a:gd name="connsiteX4-1045" fmla="*/ 1241975 w 2428119"/>
                <a:gd name="connsiteY4-1046" fmla="*/ 600476 h 2278260"/>
                <a:gd name="connsiteX5-1047" fmla="*/ 1241975 w 2428119"/>
                <a:gd name="connsiteY5-1048" fmla="*/ 3326 h 2278260"/>
                <a:gd name="connsiteX6-1049" fmla="*/ 1968550 w 2428119"/>
                <a:gd name="connsiteY6-1050" fmla="*/ 250977 h 2278260"/>
                <a:gd name="connsiteX7-1051" fmla="*/ 2426750 w 2428119"/>
                <a:gd name="connsiteY7-1052" fmla="*/ 816626 h 2278260"/>
                <a:gd name="connsiteX8-1053" fmla="*/ 2082850 w 2428119"/>
                <a:gd name="connsiteY8-1054" fmla="*/ 1898801 h 2278260"/>
                <a:gd name="connsiteX9-1055" fmla="*/ 1289600 w 2428119"/>
                <a:gd name="connsiteY9-1056" fmla="*/ 2277626 h 2278260"/>
                <a:gd name="connsiteX10-1057" fmla="*/ 530275 w 2428119"/>
                <a:gd name="connsiteY10-1058" fmla="*/ 1936902 h 2278260"/>
                <a:gd name="connsiteX11-1059" fmla="*/ 50 w 2428119"/>
                <a:gd name="connsiteY11-1060" fmla="*/ 1130951 h 2278260"/>
                <a:gd name="connsiteX12-1061" fmla="*/ 511225 w 2428119"/>
                <a:gd name="connsiteY12-1062" fmla="*/ 384326 h 2278260"/>
                <a:gd name="connsiteX13-1063" fmla="*/ 1241975 w 2428119"/>
                <a:gd name="connsiteY13-1064" fmla="*/ 3326 h 2278260"/>
                <a:gd name="connsiteX0-1065" fmla="*/ 1241957 w 2428101"/>
                <a:gd name="connsiteY0-1066" fmla="*/ 600476 h 2278260"/>
                <a:gd name="connsiteX1-1067" fmla="*/ 701957 w 2428101"/>
                <a:gd name="connsiteY1-1068" fmla="*/ 1140476 h 2278260"/>
                <a:gd name="connsiteX2-1069" fmla="*/ 1241957 w 2428101"/>
                <a:gd name="connsiteY2-1070" fmla="*/ 1680476 h 2278260"/>
                <a:gd name="connsiteX3-1071" fmla="*/ 1781957 w 2428101"/>
                <a:gd name="connsiteY3-1072" fmla="*/ 1140476 h 2278260"/>
                <a:gd name="connsiteX4-1073" fmla="*/ 1241957 w 2428101"/>
                <a:gd name="connsiteY4-1074" fmla="*/ 600476 h 2278260"/>
                <a:gd name="connsiteX5-1075" fmla="*/ 1241957 w 2428101"/>
                <a:gd name="connsiteY5-1076" fmla="*/ 3326 h 2278260"/>
                <a:gd name="connsiteX6-1077" fmla="*/ 1968532 w 2428101"/>
                <a:gd name="connsiteY6-1078" fmla="*/ 250977 h 2278260"/>
                <a:gd name="connsiteX7-1079" fmla="*/ 2426732 w 2428101"/>
                <a:gd name="connsiteY7-1080" fmla="*/ 816626 h 2278260"/>
                <a:gd name="connsiteX8-1081" fmla="*/ 2082832 w 2428101"/>
                <a:gd name="connsiteY8-1082" fmla="*/ 1898801 h 2278260"/>
                <a:gd name="connsiteX9-1083" fmla="*/ 1289582 w 2428101"/>
                <a:gd name="connsiteY9-1084" fmla="*/ 2277626 h 2278260"/>
                <a:gd name="connsiteX10-1085" fmla="*/ 530257 w 2428101"/>
                <a:gd name="connsiteY10-1086" fmla="*/ 1936902 h 2278260"/>
                <a:gd name="connsiteX11-1087" fmla="*/ 32 w 2428101"/>
                <a:gd name="connsiteY11-1088" fmla="*/ 1130951 h 2278260"/>
                <a:gd name="connsiteX12-1089" fmla="*/ 511207 w 2428101"/>
                <a:gd name="connsiteY12-1090" fmla="*/ 384326 h 2278260"/>
                <a:gd name="connsiteX13-1091" fmla="*/ 1241957 w 2428101"/>
                <a:gd name="connsiteY13-1092" fmla="*/ 3326 h 227826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61" y="connsiteY10-62"/>
                </a:cxn>
                <a:cxn ang="0">
                  <a:pos x="connsiteX11-85" y="connsiteY11-86"/>
                </a:cxn>
                <a:cxn ang="0">
                  <a:pos x="connsiteX12-111" y="connsiteY12-112"/>
                </a:cxn>
                <a:cxn ang="0">
                  <a:pos x="connsiteX13-139" y="connsiteY13-140"/>
                </a:cxn>
              </a:cxnLst>
              <a:rect l="l" t="t" r="r" b="b"/>
              <a:pathLst>
                <a:path w="2428101" h="2278260">
                  <a:moveTo>
                    <a:pt x="1241957" y="600476"/>
                  </a:moveTo>
                  <a:cubicBezTo>
                    <a:pt x="943723" y="600476"/>
                    <a:pt x="701957" y="842242"/>
                    <a:pt x="701957" y="1140476"/>
                  </a:cubicBezTo>
                  <a:cubicBezTo>
                    <a:pt x="701957" y="1438710"/>
                    <a:pt x="943723" y="1680476"/>
                    <a:pt x="1241957" y="1680476"/>
                  </a:cubicBezTo>
                  <a:cubicBezTo>
                    <a:pt x="1540191" y="1680476"/>
                    <a:pt x="1781957" y="1438710"/>
                    <a:pt x="1781957" y="1140476"/>
                  </a:cubicBezTo>
                  <a:cubicBezTo>
                    <a:pt x="1781957" y="842242"/>
                    <a:pt x="1540191" y="600476"/>
                    <a:pt x="1241957" y="600476"/>
                  </a:cubicBezTo>
                  <a:close/>
                  <a:moveTo>
                    <a:pt x="1241957" y="3326"/>
                  </a:moveTo>
                  <a:cubicBezTo>
                    <a:pt x="1484844" y="-18899"/>
                    <a:pt x="1740907" y="70977"/>
                    <a:pt x="1968532" y="250977"/>
                  </a:cubicBezTo>
                  <a:cubicBezTo>
                    <a:pt x="2196157" y="430977"/>
                    <a:pt x="2407682" y="541989"/>
                    <a:pt x="2426732" y="816626"/>
                  </a:cubicBezTo>
                  <a:cubicBezTo>
                    <a:pt x="2445782" y="1091263"/>
                    <a:pt x="2262832" y="1718801"/>
                    <a:pt x="2082832" y="1898801"/>
                  </a:cubicBezTo>
                  <a:cubicBezTo>
                    <a:pt x="1902832" y="2078801"/>
                    <a:pt x="1508657" y="2269688"/>
                    <a:pt x="1289582" y="2277626"/>
                  </a:cubicBezTo>
                  <a:cubicBezTo>
                    <a:pt x="1070507" y="2285564"/>
                    <a:pt x="767407" y="2221677"/>
                    <a:pt x="530257" y="1936902"/>
                  </a:cubicBezTo>
                  <a:cubicBezTo>
                    <a:pt x="131182" y="1661652"/>
                    <a:pt x="3207" y="1389714"/>
                    <a:pt x="32" y="1130951"/>
                  </a:cubicBezTo>
                  <a:cubicBezTo>
                    <a:pt x="-3143" y="872188"/>
                    <a:pt x="236413" y="809721"/>
                    <a:pt x="511207" y="384326"/>
                  </a:cubicBezTo>
                  <a:cubicBezTo>
                    <a:pt x="786001" y="-41069"/>
                    <a:pt x="999070" y="25551"/>
                    <a:pt x="1241957" y="3326"/>
                  </a:cubicBezTo>
                  <a:close/>
                </a:path>
              </a:pathLst>
            </a:custGeom>
            <a:pattFill prst="wdDnDiag">
              <a:fgClr>
                <a:schemeClr val="accent1"/>
              </a:fgClr>
              <a:bgClr>
                <a:schemeClr val="bg1"/>
              </a:bgClr>
            </a:patt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7" name="任意多边形: 形状 26"/>
            <p:cNvSpPr/>
            <p:nvPr/>
          </p:nvSpPr>
          <p:spPr>
            <a:xfrm>
              <a:off x="6691902" y="2706587"/>
              <a:ext cx="4320000" cy="2309459"/>
            </a:xfrm>
            <a:custGeom>
              <a:avLst/>
              <a:gdLst>
                <a:gd name="connsiteX0" fmla="*/ 12700 w 4320000"/>
                <a:gd name="connsiteY0" fmla="*/ 540000 h 2160000"/>
                <a:gd name="connsiteX1" fmla="*/ 12700 w 4320000"/>
                <a:gd name="connsiteY1" fmla="*/ 1620000 h 2160000"/>
                <a:gd name="connsiteX2" fmla="*/ 4305300 w 4320000"/>
                <a:gd name="connsiteY2" fmla="*/ 1620000 h 2160000"/>
                <a:gd name="connsiteX3" fmla="*/ 4305300 w 4320000"/>
                <a:gd name="connsiteY3" fmla="*/ 540000 h 2160000"/>
                <a:gd name="connsiteX4" fmla="*/ 0 w 4320000"/>
                <a:gd name="connsiteY4" fmla="*/ 0 h 2160000"/>
                <a:gd name="connsiteX5" fmla="*/ 4320000 w 4320000"/>
                <a:gd name="connsiteY5" fmla="*/ 0 h 2160000"/>
                <a:gd name="connsiteX6" fmla="*/ 4320000 w 4320000"/>
                <a:gd name="connsiteY6" fmla="*/ 2160000 h 2160000"/>
                <a:gd name="connsiteX7" fmla="*/ 0 w 4320000"/>
                <a:gd name="connsiteY7" fmla="*/ 2160000 h 2160000"/>
                <a:gd name="connsiteX0-1" fmla="*/ 12700 w 4320000"/>
                <a:gd name="connsiteY0-2" fmla="*/ 544762 h 2164762"/>
                <a:gd name="connsiteX1-3" fmla="*/ 12700 w 4320000"/>
                <a:gd name="connsiteY1-4" fmla="*/ 1624762 h 2164762"/>
                <a:gd name="connsiteX2-5" fmla="*/ 4305300 w 4320000"/>
                <a:gd name="connsiteY2-6" fmla="*/ 1624762 h 2164762"/>
                <a:gd name="connsiteX3-7" fmla="*/ 4305300 w 4320000"/>
                <a:gd name="connsiteY3-8" fmla="*/ 544762 h 2164762"/>
                <a:gd name="connsiteX4-9" fmla="*/ 12700 w 4320000"/>
                <a:gd name="connsiteY4-10" fmla="*/ 544762 h 2164762"/>
                <a:gd name="connsiteX5-11" fmla="*/ 0 w 4320000"/>
                <a:gd name="connsiteY5-12" fmla="*/ 4762 h 2164762"/>
                <a:gd name="connsiteX6-13" fmla="*/ 585198 w 4320000"/>
                <a:gd name="connsiteY6-14" fmla="*/ 0 h 2164762"/>
                <a:gd name="connsiteX7-15" fmla="*/ 4320000 w 4320000"/>
                <a:gd name="connsiteY7-16" fmla="*/ 4762 h 2164762"/>
                <a:gd name="connsiteX8" fmla="*/ 4320000 w 4320000"/>
                <a:gd name="connsiteY8" fmla="*/ 2164762 h 2164762"/>
                <a:gd name="connsiteX9" fmla="*/ 0 w 4320000"/>
                <a:gd name="connsiteY9" fmla="*/ 2164762 h 2164762"/>
                <a:gd name="connsiteX10" fmla="*/ 0 w 4320000"/>
                <a:gd name="connsiteY10" fmla="*/ 4762 h 2164762"/>
                <a:gd name="connsiteX0-17" fmla="*/ 12700 w 4320000"/>
                <a:gd name="connsiteY0-18" fmla="*/ 544762 h 2164762"/>
                <a:gd name="connsiteX1-19" fmla="*/ 12700 w 4320000"/>
                <a:gd name="connsiteY1-20" fmla="*/ 1624762 h 2164762"/>
                <a:gd name="connsiteX2-21" fmla="*/ 4305300 w 4320000"/>
                <a:gd name="connsiteY2-22" fmla="*/ 1624762 h 2164762"/>
                <a:gd name="connsiteX3-23" fmla="*/ 4305300 w 4320000"/>
                <a:gd name="connsiteY3-24" fmla="*/ 544762 h 2164762"/>
                <a:gd name="connsiteX4-25" fmla="*/ 12700 w 4320000"/>
                <a:gd name="connsiteY4-26" fmla="*/ 544762 h 2164762"/>
                <a:gd name="connsiteX5-27" fmla="*/ 0 w 4320000"/>
                <a:gd name="connsiteY5-28" fmla="*/ 4762 h 2164762"/>
                <a:gd name="connsiteX6-29" fmla="*/ 585198 w 4320000"/>
                <a:gd name="connsiteY6-30" fmla="*/ 0 h 2164762"/>
                <a:gd name="connsiteX7-31" fmla="*/ 2075861 w 4320000"/>
                <a:gd name="connsiteY7-32" fmla="*/ 0 h 2164762"/>
                <a:gd name="connsiteX8-33" fmla="*/ 4320000 w 4320000"/>
                <a:gd name="connsiteY8-34" fmla="*/ 4762 h 2164762"/>
                <a:gd name="connsiteX9-35" fmla="*/ 4320000 w 4320000"/>
                <a:gd name="connsiteY9-36" fmla="*/ 2164762 h 2164762"/>
                <a:gd name="connsiteX10-37" fmla="*/ 0 w 4320000"/>
                <a:gd name="connsiteY10-38" fmla="*/ 2164762 h 2164762"/>
                <a:gd name="connsiteX11" fmla="*/ 0 w 4320000"/>
                <a:gd name="connsiteY11" fmla="*/ 4762 h 2164762"/>
                <a:gd name="connsiteX0-39" fmla="*/ 12700 w 4320000"/>
                <a:gd name="connsiteY0-40" fmla="*/ 544762 h 2164762"/>
                <a:gd name="connsiteX1-41" fmla="*/ 12700 w 4320000"/>
                <a:gd name="connsiteY1-42" fmla="*/ 1624762 h 2164762"/>
                <a:gd name="connsiteX2-43" fmla="*/ 4305300 w 4320000"/>
                <a:gd name="connsiteY2-44" fmla="*/ 1624762 h 2164762"/>
                <a:gd name="connsiteX3-45" fmla="*/ 4305300 w 4320000"/>
                <a:gd name="connsiteY3-46" fmla="*/ 544762 h 2164762"/>
                <a:gd name="connsiteX4-47" fmla="*/ 12700 w 4320000"/>
                <a:gd name="connsiteY4-48" fmla="*/ 544762 h 2164762"/>
                <a:gd name="connsiteX5-49" fmla="*/ 0 w 4320000"/>
                <a:gd name="connsiteY5-50" fmla="*/ 4762 h 2164762"/>
                <a:gd name="connsiteX6-51" fmla="*/ 585198 w 4320000"/>
                <a:gd name="connsiteY6-52" fmla="*/ 0 h 2164762"/>
                <a:gd name="connsiteX7-53" fmla="*/ 2075861 w 4320000"/>
                <a:gd name="connsiteY7-54" fmla="*/ 0 h 2164762"/>
                <a:gd name="connsiteX8-55" fmla="*/ 3537948 w 4320000"/>
                <a:gd name="connsiteY8-56" fmla="*/ 0 h 2164762"/>
                <a:gd name="connsiteX9-57" fmla="*/ 4320000 w 4320000"/>
                <a:gd name="connsiteY9-58" fmla="*/ 4762 h 2164762"/>
                <a:gd name="connsiteX10-59" fmla="*/ 4320000 w 4320000"/>
                <a:gd name="connsiteY10-60" fmla="*/ 2164762 h 2164762"/>
                <a:gd name="connsiteX11-61" fmla="*/ 0 w 4320000"/>
                <a:gd name="connsiteY11-62" fmla="*/ 2164762 h 2164762"/>
                <a:gd name="connsiteX12" fmla="*/ 0 w 4320000"/>
                <a:gd name="connsiteY12" fmla="*/ 4762 h 2164762"/>
                <a:gd name="connsiteX0-63" fmla="*/ 12700 w 4320000"/>
                <a:gd name="connsiteY0-64" fmla="*/ 701418 h 2321418"/>
                <a:gd name="connsiteX1-65" fmla="*/ 12700 w 4320000"/>
                <a:gd name="connsiteY1-66" fmla="*/ 1781418 h 2321418"/>
                <a:gd name="connsiteX2-67" fmla="*/ 4305300 w 4320000"/>
                <a:gd name="connsiteY2-68" fmla="*/ 1781418 h 2321418"/>
                <a:gd name="connsiteX3-69" fmla="*/ 4305300 w 4320000"/>
                <a:gd name="connsiteY3-70" fmla="*/ 701418 h 2321418"/>
                <a:gd name="connsiteX4-71" fmla="*/ 12700 w 4320000"/>
                <a:gd name="connsiteY4-72" fmla="*/ 701418 h 2321418"/>
                <a:gd name="connsiteX5-73" fmla="*/ 0 w 4320000"/>
                <a:gd name="connsiteY5-74" fmla="*/ 161418 h 2321418"/>
                <a:gd name="connsiteX6-75" fmla="*/ 585198 w 4320000"/>
                <a:gd name="connsiteY6-76" fmla="*/ 156656 h 2321418"/>
                <a:gd name="connsiteX7-77" fmla="*/ 2075861 w 4320000"/>
                <a:gd name="connsiteY7-78" fmla="*/ 156656 h 2321418"/>
                <a:gd name="connsiteX8-79" fmla="*/ 3537948 w 4320000"/>
                <a:gd name="connsiteY8-80" fmla="*/ 156656 h 2321418"/>
                <a:gd name="connsiteX9-81" fmla="*/ 4320000 w 4320000"/>
                <a:gd name="connsiteY9-82" fmla="*/ 161418 h 2321418"/>
                <a:gd name="connsiteX10-83" fmla="*/ 4320000 w 4320000"/>
                <a:gd name="connsiteY10-84" fmla="*/ 2321418 h 2321418"/>
                <a:gd name="connsiteX11-85" fmla="*/ 0 w 4320000"/>
                <a:gd name="connsiteY11-86" fmla="*/ 2321418 h 2321418"/>
                <a:gd name="connsiteX12-87" fmla="*/ 0 w 4320000"/>
                <a:gd name="connsiteY12-88" fmla="*/ 161418 h 2321418"/>
                <a:gd name="connsiteX0-89" fmla="*/ 12700 w 4320000"/>
                <a:gd name="connsiteY0-90" fmla="*/ 701596 h 2321596"/>
                <a:gd name="connsiteX1-91" fmla="*/ 12700 w 4320000"/>
                <a:gd name="connsiteY1-92" fmla="*/ 1781596 h 2321596"/>
                <a:gd name="connsiteX2-93" fmla="*/ 4305300 w 4320000"/>
                <a:gd name="connsiteY2-94" fmla="*/ 1781596 h 2321596"/>
                <a:gd name="connsiteX3-95" fmla="*/ 4305300 w 4320000"/>
                <a:gd name="connsiteY3-96" fmla="*/ 701596 h 2321596"/>
                <a:gd name="connsiteX4-97" fmla="*/ 12700 w 4320000"/>
                <a:gd name="connsiteY4-98" fmla="*/ 701596 h 2321596"/>
                <a:gd name="connsiteX5-99" fmla="*/ 0 w 4320000"/>
                <a:gd name="connsiteY5-100" fmla="*/ 161596 h 2321596"/>
                <a:gd name="connsiteX6-101" fmla="*/ 585198 w 4320000"/>
                <a:gd name="connsiteY6-102" fmla="*/ 156834 h 2321596"/>
                <a:gd name="connsiteX7-103" fmla="*/ 2075861 w 4320000"/>
                <a:gd name="connsiteY7-104" fmla="*/ 156834 h 2321596"/>
                <a:gd name="connsiteX8-105" fmla="*/ 3537948 w 4320000"/>
                <a:gd name="connsiteY8-106" fmla="*/ 156834 h 2321596"/>
                <a:gd name="connsiteX9-107" fmla="*/ 4320000 w 4320000"/>
                <a:gd name="connsiteY9-108" fmla="*/ 161596 h 2321596"/>
                <a:gd name="connsiteX10-109" fmla="*/ 4320000 w 4320000"/>
                <a:gd name="connsiteY10-110" fmla="*/ 2321596 h 2321596"/>
                <a:gd name="connsiteX11-111" fmla="*/ 0 w 4320000"/>
                <a:gd name="connsiteY11-112" fmla="*/ 2321596 h 2321596"/>
                <a:gd name="connsiteX12-113" fmla="*/ 0 w 4320000"/>
                <a:gd name="connsiteY12-114" fmla="*/ 161596 h 2321596"/>
                <a:gd name="connsiteX0-115" fmla="*/ 12700 w 4320000"/>
                <a:gd name="connsiteY0-116" fmla="*/ 701596 h 2321596"/>
                <a:gd name="connsiteX1-117" fmla="*/ 12700 w 4320000"/>
                <a:gd name="connsiteY1-118" fmla="*/ 1781596 h 2321596"/>
                <a:gd name="connsiteX2-119" fmla="*/ 4305300 w 4320000"/>
                <a:gd name="connsiteY2-120" fmla="*/ 1781596 h 2321596"/>
                <a:gd name="connsiteX3-121" fmla="*/ 4305300 w 4320000"/>
                <a:gd name="connsiteY3-122" fmla="*/ 701596 h 2321596"/>
                <a:gd name="connsiteX4-123" fmla="*/ 12700 w 4320000"/>
                <a:gd name="connsiteY4-124" fmla="*/ 701596 h 2321596"/>
                <a:gd name="connsiteX5-125" fmla="*/ 0 w 4320000"/>
                <a:gd name="connsiteY5-126" fmla="*/ 161596 h 2321596"/>
                <a:gd name="connsiteX6-127" fmla="*/ 585198 w 4320000"/>
                <a:gd name="connsiteY6-128" fmla="*/ 156834 h 2321596"/>
                <a:gd name="connsiteX7-129" fmla="*/ 2075861 w 4320000"/>
                <a:gd name="connsiteY7-130" fmla="*/ 156834 h 2321596"/>
                <a:gd name="connsiteX8-131" fmla="*/ 3537948 w 4320000"/>
                <a:gd name="connsiteY8-132" fmla="*/ 156834 h 2321596"/>
                <a:gd name="connsiteX9-133" fmla="*/ 4320000 w 4320000"/>
                <a:gd name="connsiteY9-134" fmla="*/ 161596 h 2321596"/>
                <a:gd name="connsiteX10-135" fmla="*/ 4320000 w 4320000"/>
                <a:gd name="connsiteY10-136" fmla="*/ 2321596 h 2321596"/>
                <a:gd name="connsiteX11-137" fmla="*/ 0 w 4320000"/>
                <a:gd name="connsiteY11-138" fmla="*/ 2321596 h 2321596"/>
                <a:gd name="connsiteX12-139" fmla="*/ 0 w 4320000"/>
                <a:gd name="connsiteY12-140" fmla="*/ 161596 h 2321596"/>
                <a:gd name="connsiteX0-141" fmla="*/ 12700 w 4320000"/>
                <a:gd name="connsiteY0-142" fmla="*/ 701596 h 2321596"/>
                <a:gd name="connsiteX1-143" fmla="*/ 12700 w 4320000"/>
                <a:gd name="connsiteY1-144" fmla="*/ 1781596 h 2321596"/>
                <a:gd name="connsiteX2-145" fmla="*/ 4305300 w 4320000"/>
                <a:gd name="connsiteY2-146" fmla="*/ 1781596 h 2321596"/>
                <a:gd name="connsiteX3-147" fmla="*/ 4305300 w 4320000"/>
                <a:gd name="connsiteY3-148" fmla="*/ 701596 h 2321596"/>
                <a:gd name="connsiteX4-149" fmla="*/ 12700 w 4320000"/>
                <a:gd name="connsiteY4-150" fmla="*/ 701596 h 2321596"/>
                <a:gd name="connsiteX5-151" fmla="*/ 0 w 4320000"/>
                <a:gd name="connsiteY5-152" fmla="*/ 161596 h 2321596"/>
                <a:gd name="connsiteX6-153" fmla="*/ 585198 w 4320000"/>
                <a:gd name="connsiteY6-154" fmla="*/ 156834 h 2321596"/>
                <a:gd name="connsiteX7-155" fmla="*/ 2075861 w 4320000"/>
                <a:gd name="connsiteY7-156" fmla="*/ 156834 h 2321596"/>
                <a:gd name="connsiteX8-157" fmla="*/ 3537948 w 4320000"/>
                <a:gd name="connsiteY8-158" fmla="*/ 156834 h 2321596"/>
                <a:gd name="connsiteX9-159" fmla="*/ 4320000 w 4320000"/>
                <a:gd name="connsiteY9-160" fmla="*/ 161596 h 2321596"/>
                <a:gd name="connsiteX10-161" fmla="*/ 4320000 w 4320000"/>
                <a:gd name="connsiteY10-162" fmla="*/ 2321596 h 2321596"/>
                <a:gd name="connsiteX11-163" fmla="*/ 0 w 4320000"/>
                <a:gd name="connsiteY11-164" fmla="*/ 2321596 h 2321596"/>
                <a:gd name="connsiteX12-165" fmla="*/ 0 w 4320000"/>
                <a:gd name="connsiteY12-166" fmla="*/ 161596 h 2321596"/>
                <a:gd name="connsiteX0-167" fmla="*/ 12700 w 4320000"/>
                <a:gd name="connsiteY0-168" fmla="*/ 544762 h 2164762"/>
                <a:gd name="connsiteX1-169" fmla="*/ 12700 w 4320000"/>
                <a:gd name="connsiteY1-170" fmla="*/ 1624762 h 2164762"/>
                <a:gd name="connsiteX2-171" fmla="*/ 4305300 w 4320000"/>
                <a:gd name="connsiteY2-172" fmla="*/ 1624762 h 2164762"/>
                <a:gd name="connsiteX3-173" fmla="*/ 4305300 w 4320000"/>
                <a:gd name="connsiteY3-174" fmla="*/ 544762 h 2164762"/>
                <a:gd name="connsiteX4-175" fmla="*/ 12700 w 4320000"/>
                <a:gd name="connsiteY4-176" fmla="*/ 544762 h 2164762"/>
                <a:gd name="connsiteX5-177" fmla="*/ 0 w 4320000"/>
                <a:gd name="connsiteY5-178" fmla="*/ 4762 h 2164762"/>
                <a:gd name="connsiteX6-179" fmla="*/ 585198 w 4320000"/>
                <a:gd name="connsiteY6-180" fmla="*/ 0 h 2164762"/>
                <a:gd name="connsiteX7-181" fmla="*/ 2075861 w 4320000"/>
                <a:gd name="connsiteY7-182" fmla="*/ 0 h 2164762"/>
                <a:gd name="connsiteX8-183" fmla="*/ 3537948 w 4320000"/>
                <a:gd name="connsiteY8-184" fmla="*/ 0 h 2164762"/>
                <a:gd name="connsiteX9-185" fmla="*/ 4320000 w 4320000"/>
                <a:gd name="connsiteY9-186" fmla="*/ 4762 h 2164762"/>
                <a:gd name="connsiteX10-187" fmla="*/ 4320000 w 4320000"/>
                <a:gd name="connsiteY10-188" fmla="*/ 2164762 h 2164762"/>
                <a:gd name="connsiteX11-189" fmla="*/ 0 w 4320000"/>
                <a:gd name="connsiteY11-190" fmla="*/ 2164762 h 2164762"/>
                <a:gd name="connsiteX12-191" fmla="*/ 0 w 4320000"/>
                <a:gd name="connsiteY12-192" fmla="*/ 4762 h 2164762"/>
                <a:gd name="connsiteX0-193" fmla="*/ 12700 w 4320000"/>
                <a:gd name="connsiteY0-194" fmla="*/ 544762 h 2164762"/>
                <a:gd name="connsiteX1-195" fmla="*/ 12700 w 4320000"/>
                <a:gd name="connsiteY1-196" fmla="*/ 1624762 h 2164762"/>
                <a:gd name="connsiteX2-197" fmla="*/ 4305300 w 4320000"/>
                <a:gd name="connsiteY2-198" fmla="*/ 1624762 h 2164762"/>
                <a:gd name="connsiteX3-199" fmla="*/ 4305300 w 4320000"/>
                <a:gd name="connsiteY3-200" fmla="*/ 544762 h 2164762"/>
                <a:gd name="connsiteX4-201" fmla="*/ 12700 w 4320000"/>
                <a:gd name="connsiteY4-202" fmla="*/ 544762 h 2164762"/>
                <a:gd name="connsiteX5-203" fmla="*/ 0 w 4320000"/>
                <a:gd name="connsiteY5-204" fmla="*/ 4762 h 2164762"/>
                <a:gd name="connsiteX6-205" fmla="*/ 599485 w 4320000"/>
                <a:gd name="connsiteY6-206" fmla="*/ 85725 h 2164762"/>
                <a:gd name="connsiteX7-207" fmla="*/ 2075861 w 4320000"/>
                <a:gd name="connsiteY7-208" fmla="*/ 0 h 2164762"/>
                <a:gd name="connsiteX8-209" fmla="*/ 3537948 w 4320000"/>
                <a:gd name="connsiteY8-210" fmla="*/ 0 h 2164762"/>
                <a:gd name="connsiteX9-211" fmla="*/ 4320000 w 4320000"/>
                <a:gd name="connsiteY9-212" fmla="*/ 4762 h 2164762"/>
                <a:gd name="connsiteX10-213" fmla="*/ 4320000 w 4320000"/>
                <a:gd name="connsiteY10-214" fmla="*/ 2164762 h 2164762"/>
                <a:gd name="connsiteX11-215" fmla="*/ 0 w 4320000"/>
                <a:gd name="connsiteY11-216" fmla="*/ 2164762 h 2164762"/>
                <a:gd name="connsiteX12-217" fmla="*/ 0 w 4320000"/>
                <a:gd name="connsiteY12-218" fmla="*/ 4762 h 2164762"/>
                <a:gd name="connsiteX0-219" fmla="*/ 12700 w 4320000"/>
                <a:gd name="connsiteY0-220" fmla="*/ 544762 h 2164762"/>
                <a:gd name="connsiteX1-221" fmla="*/ 12700 w 4320000"/>
                <a:gd name="connsiteY1-222" fmla="*/ 1624762 h 2164762"/>
                <a:gd name="connsiteX2-223" fmla="*/ 4305300 w 4320000"/>
                <a:gd name="connsiteY2-224" fmla="*/ 1624762 h 2164762"/>
                <a:gd name="connsiteX3-225" fmla="*/ 4305300 w 4320000"/>
                <a:gd name="connsiteY3-226" fmla="*/ 544762 h 2164762"/>
                <a:gd name="connsiteX4-227" fmla="*/ 12700 w 4320000"/>
                <a:gd name="connsiteY4-228" fmla="*/ 544762 h 2164762"/>
                <a:gd name="connsiteX5-229" fmla="*/ 0 w 4320000"/>
                <a:gd name="connsiteY5-230" fmla="*/ 4762 h 2164762"/>
                <a:gd name="connsiteX6-231" fmla="*/ 599485 w 4320000"/>
                <a:gd name="connsiteY6-232" fmla="*/ 85725 h 2164762"/>
                <a:gd name="connsiteX7-233" fmla="*/ 2075861 w 4320000"/>
                <a:gd name="connsiteY7-234" fmla="*/ 0 h 2164762"/>
                <a:gd name="connsiteX8-235" fmla="*/ 3537948 w 4320000"/>
                <a:gd name="connsiteY8-236" fmla="*/ 0 h 2164762"/>
                <a:gd name="connsiteX9-237" fmla="*/ 4320000 w 4320000"/>
                <a:gd name="connsiteY9-238" fmla="*/ 4762 h 2164762"/>
                <a:gd name="connsiteX10-239" fmla="*/ 4320000 w 4320000"/>
                <a:gd name="connsiteY10-240" fmla="*/ 2164762 h 2164762"/>
                <a:gd name="connsiteX11-241" fmla="*/ 0 w 4320000"/>
                <a:gd name="connsiteY11-242" fmla="*/ 2164762 h 2164762"/>
                <a:gd name="connsiteX12-243" fmla="*/ 0 w 4320000"/>
                <a:gd name="connsiteY12-244" fmla="*/ 4762 h 2164762"/>
                <a:gd name="connsiteX0-245" fmla="*/ 12700 w 4320000"/>
                <a:gd name="connsiteY0-246" fmla="*/ 544762 h 2164762"/>
                <a:gd name="connsiteX1-247" fmla="*/ 12700 w 4320000"/>
                <a:gd name="connsiteY1-248" fmla="*/ 1624762 h 2164762"/>
                <a:gd name="connsiteX2-249" fmla="*/ 4305300 w 4320000"/>
                <a:gd name="connsiteY2-250" fmla="*/ 1624762 h 2164762"/>
                <a:gd name="connsiteX3-251" fmla="*/ 4305300 w 4320000"/>
                <a:gd name="connsiteY3-252" fmla="*/ 544762 h 2164762"/>
                <a:gd name="connsiteX4-253" fmla="*/ 12700 w 4320000"/>
                <a:gd name="connsiteY4-254" fmla="*/ 544762 h 2164762"/>
                <a:gd name="connsiteX5-255" fmla="*/ 0 w 4320000"/>
                <a:gd name="connsiteY5-256" fmla="*/ 4762 h 2164762"/>
                <a:gd name="connsiteX6-257" fmla="*/ 599485 w 4320000"/>
                <a:gd name="connsiteY6-258" fmla="*/ 85725 h 2164762"/>
                <a:gd name="connsiteX7-259" fmla="*/ 2075861 w 4320000"/>
                <a:gd name="connsiteY7-260" fmla="*/ 0 h 2164762"/>
                <a:gd name="connsiteX8-261" fmla="*/ 3537948 w 4320000"/>
                <a:gd name="connsiteY8-262" fmla="*/ 0 h 2164762"/>
                <a:gd name="connsiteX9-263" fmla="*/ 4320000 w 4320000"/>
                <a:gd name="connsiteY9-264" fmla="*/ 4762 h 2164762"/>
                <a:gd name="connsiteX10-265" fmla="*/ 4320000 w 4320000"/>
                <a:gd name="connsiteY10-266" fmla="*/ 2164762 h 2164762"/>
                <a:gd name="connsiteX11-267" fmla="*/ 0 w 4320000"/>
                <a:gd name="connsiteY11-268" fmla="*/ 2164762 h 2164762"/>
                <a:gd name="connsiteX12-269" fmla="*/ 0 w 4320000"/>
                <a:gd name="connsiteY12-270" fmla="*/ 4762 h 2164762"/>
                <a:gd name="connsiteX0-271" fmla="*/ 12700 w 4320000"/>
                <a:gd name="connsiteY0-272" fmla="*/ 578384 h 2198384"/>
                <a:gd name="connsiteX1-273" fmla="*/ 12700 w 4320000"/>
                <a:gd name="connsiteY1-274" fmla="*/ 1658384 h 2198384"/>
                <a:gd name="connsiteX2-275" fmla="*/ 4305300 w 4320000"/>
                <a:gd name="connsiteY2-276" fmla="*/ 1658384 h 2198384"/>
                <a:gd name="connsiteX3-277" fmla="*/ 4305300 w 4320000"/>
                <a:gd name="connsiteY3-278" fmla="*/ 578384 h 2198384"/>
                <a:gd name="connsiteX4-279" fmla="*/ 12700 w 4320000"/>
                <a:gd name="connsiteY4-280" fmla="*/ 578384 h 2198384"/>
                <a:gd name="connsiteX5-281" fmla="*/ 0 w 4320000"/>
                <a:gd name="connsiteY5-282" fmla="*/ 38384 h 2198384"/>
                <a:gd name="connsiteX6-283" fmla="*/ 599485 w 4320000"/>
                <a:gd name="connsiteY6-284" fmla="*/ 119347 h 2198384"/>
                <a:gd name="connsiteX7-285" fmla="*/ 2075861 w 4320000"/>
                <a:gd name="connsiteY7-286" fmla="*/ 33622 h 2198384"/>
                <a:gd name="connsiteX8-287" fmla="*/ 3537948 w 4320000"/>
                <a:gd name="connsiteY8-288" fmla="*/ 33622 h 2198384"/>
                <a:gd name="connsiteX9-289" fmla="*/ 4320000 w 4320000"/>
                <a:gd name="connsiteY9-290" fmla="*/ 38384 h 2198384"/>
                <a:gd name="connsiteX10-291" fmla="*/ 4320000 w 4320000"/>
                <a:gd name="connsiteY10-292" fmla="*/ 2198384 h 2198384"/>
                <a:gd name="connsiteX11-293" fmla="*/ 0 w 4320000"/>
                <a:gd name="connsiteY11-294" fmla="*/ 2198384 h 2198384"/>
                <a:gd name="connsiteX12-295" fmla="*/ 0 w 4320000"/>
                <a:gd name="connsiteY12-296" fmla="*/ 38384 h 2198384"/>
                <a:gd name="connsiteX0-297" fmla="*/ 12700 w 4320000"/>
                <a:gd name="connsiteY0-298" fmla="*/ 578384 h 2198384"/>
                <a:gd name="connsiteX1-299" fmla="*/ 12700 w 4320000"/>
                <a:gd name="connsiteY1-300" fmla="*/ 1658384 h 2198384"/>
                <a:gd name="connsiteX2-301" fmla="*/ 4305300 w 4320000"/>
                <a:gd name="connsiteY2-302" fmla="*/ 1658384 h 2198384"/>
                <a:gd name="connsiteX3-303" fmla="*/ 4305300 w 4320000"/>
                <a:gd name="connsiteY3-304" fmla="*/ 578384 h 2198384"/>
                <a:gd name="connsiteX4-305" fmla="*/ 12700 w 4320000"/>
                <a:gd name="connsiteY4-306" fmla="*/ 578384 h 2198384"/>
                <a:gd name="connsiteX5-307" fmla="*/ 0 w 4320000"/>
                <a:gd name="connsiteY5-308" fmla="*/ 38384 h 2198384"/>
                <a:gd name="connsiteX6-309" fmla="*/ 599485 w 4320000"/>
                <a:gd name="connsiteY6-310" fmla="*/ 119347 h 2198384"/>
                <a:gd name="connsiteX7-311" fmla="*/ 2075861 w 4320000"/>
                <a:gd name="connsiteY7-312" fmla="*/ 33622 h 2198384"/>
                <a:gd name="connsiteX8-313" fmla="*/ 3537948 w 4320000"/>
                <a:gd name="connsiteY8-314" fmla="*/ 33622 h 2198384"/>
                <a:gd name="connsiteX9-315" fmla="*/ 4320000 w 4320000"/>
                <a:gd name="connsiteY9-316" fmla="*/ 38384 h 2198384"/>
                <a:gd name="connsiteX10-317" fmla="*/ 4320000 w 4320000"/>
                <a:gd name="connsiteY10-318" fmla="*/ 2198384 h 2198384"/>
                <a:gd name="connsiteX11-319" fmla="*/ 0 w 4320000"/>
                <a:gd name="connsiteY11-320" fmla="*/ 2198384 h 2198384"/>
                <a:gd name="connsiteX12-321" fmla="*/ 0 w 4320000"/>
                <a:gd name="connsiteY12-322" fmla="*/ 38384 h 2198384"/>
                <a:gd name="connsiteX0-323" fmla="*/ 12700 w 4320000"/>
                <a:gd name="connsiteY0-324" fmla="*/ 583022 h 2203022"/>
                <a:gd name="connsiteX1-325" fmla="*/ 12700 w 4320000"/>
                <a:gd name="connsiteY1-326" fmla="*/ 1663022 h 2203022"/>
                <a:gd name="connsiteX2-327" fmla="*/ 4305300 w 4320000"/>
                <a:gd name="connsiteY2-328" fmla="*/ 1663022 h 2203022"/>
                <a:gd name="connsiteX3-329" fmla="*/ 4305300 w 4320000"/>
                <a:gd name="connsiteY3-330" fmla="*/ 583022 h 2203022"/>
                <a:gd name="connsiteX4-331" fmla="*/ 12700 w 4320000"/>
                <a:gd name="connsiteY4-332" fmla="*/ 583022 h 2203022"/>
                <a:gd name="connsiteX5-333" fmla="*/ 0 w 4320000"/>
                <a:gd name="connsiteY5-334" fmla="*/ 43022 h 2203022"/>
                <a:gd name="connsiteX6-335" fmla="*/ 599485 w 4320000"/>
                <a:gd name="connsiteY6-336" fmla="*/ 123985 h 2203022"/>
                <a:gd name="connsiteX7-337" fmla="*/ 2075861 w 4320000"/>
                <a:gd name="connsiteY7-338" fmla="*/ 38260 h 2203022"/>
                <a:gd name="connsiteX8-339" fmla="*/ 3537948 w 4320000"/>
                <a:gd name="connsiteY8-340" fmla="*/ 38260 h 2203022"/>
                <a:gd name="connsiteX9-341" fmla="*/ 4320000 w 4320000"/>
                <a:gd name="connsiteY9-342" fmla="*/ 43022 h 2203022"/>
                <a:gd name="connsiteX10-343" fmla="*/ 4320000 w 4320000"/>
                <a:gd name="connsiteY10-344" fmla="*/ 2203022 h 2203022"/>
                <a:gd name="connsiteX11-345" fmla="*/ 0 w 4320000"/>
                <a:gd name="connsiteY11-346" fmla="*/ 2203022 h 2203022"/>
                <a:gd name="connsiteX12-347" fmla="*/ 0 w 4320000"/>
                <a:gd name="connsiteY12-348" fmla="*/ 43022 h 2203022"/>
                <a:gd name="connsiteX0-349" fmla="*/ 12700 w 4320000"/>
                <a:gd name="connsiteY0-350" fmla="*/ 583022 h 2203022"/>
                <a:gd name="connsiteX1-351" fmla="*/ 12700 w 4320000"/>
                <a:gd name="connsiteY1-352" fmla="*/ 1663022 h 2203022"/>
                <a:gd name="connsiteX2-353" fmla="*/ 4305300 w 4320000"/>
                <a:gd name="connsiteY2-354" fmla="*/ 1663022 h 2203022"/>
                <a:gd name="connsiteX3-355" fmla="*/ 4305300 w 4320000"/>
                <a:gd name="connsiteY3-356" fmla="*/ 583022 h 2203022"/>
                <a:gd name="connsiteX4-357" fmla="*/ 12700 w 4320000"/>
                <a:gd name="connsiteY4-358" fmla="*/ 583022 h 2203022"/>
                <a:gd name="connsiteX5-359" fmla="*/ 0 w 4320000"/>
                <a:gd name="connsiteY5-360" fmla="*/ 43022 h 2203022"/>
                <a:gd name="connsiteX6-361" fmla="*/ 599485 w 4320000"/>
                <a:gd name="connsiteY6-362" fmla="*/ 123985 h 2203022"/>
                <a:gd name="connsiteX7-363" fmla="*/ 2075861 w 4320000"/>
                <a:gd name="connsiteY7-364" fmla="*/ 38260 h 2203022"/>
                <a:gd name="connsiteX8-365" fmla="*/ 3537948 w 4320000"/>
                <a:gd name="connsiteY8-366" fmla="*/ 38260 h 2203022"/>
                <a:gd name="connsiteX9-367" fmla="*/ 4320000 w 4320000"/>
                <a:gd name="connsiteY9-368" fmla="*/ 43022 h 2203022"/>
                <a:gd name="connsiteX10-369" fmla="*/ 4320000 w 4320000"/>
                <a:gd name="connsiteY10-370" fmla="*/ 2203022 h 2203022"/>
                <a:gd name="connsiteX11-371" fmla="*/ 0 w 4320000"/>
                <a:gd name="connsiteY11-372" fmla="*/ 2203022 h 2203022"/>
                <a:gd name="connsiteX12-373" fmla="*/ 0 w 4320000"/>
                <a:gd name="connsiteY12-374" fmla="*/ 43022 h 2203022"/>
                <a:gd name="connsiteX0-375" fmla="*/ 12700 w 4320000"/>
                <a:gd name="connsiteY0-376" fmla="*/ 602442 h 2222442"/>
                <a:gd name="connsiteX1-377" fmla="*/ 12700 w 4320000"/>
                <a:gd name="connsiteY1-378" fmla="*/ 1682442 h 2222442"/>
                <a:gd name="connsiteX2-379" fmla="*/ 4305300 w 4320000"/>
                <a:gd name="connsiteY2-380" fmla="*/ 1682442 h 2222442"/>
                <a:gd name="connsiteX3-381" fmla="*/ 4305300 w 4320000"/>
                <a:gd name="connsiteY3-382" fmla="*/ 602442 h 2222442"/>
                <a:gd name="connsiteX4-383" fmla="*/ 12700 w 4320000"/>
                <a:gd name="connsiteY4-384" fmla="*/ 602442 h 2222442"/>
                <a:gd name="connsiteX5-385" fmla="*/ 0 w 4320000"/>
                <a:gd name="connsiteY5-386" fmla="*/ 62442 h 2222442"/>
                <a:gd name="connsiteX6-387" fmla="*/ 599485 w 4320000"/>
                <a:gd name="connsiteY6-388" fmla="*/ 143405 h 2222442"/>
                <a:gd name="connsiteX7-389" fmla="*/ 2075861 w 4320000"/>
                <a:gd name="connsiteY7-390" fmla="*/ 57680 h 2222442"/>
                <a:gd name="connsiteX8-391" fmla="*/ 3537948 w 4320000"/>
                <a:gd name="connsiteY8-392" fmla="*/ 57680 h 2222442"/>
                <a:gd name="connsiteX9-393" fmla="*/ 4320000 w 4320000"/>
                <a:gd name="connsiteY9-394" fmla="*/ 62442 h 2222442"/>
                <a:gd name="connsiteX10-395" fmla="*/ 4320000 w 4320000"/>
                <a:gd name="connsiteY10-396" fmla="*/ 2222442 h 2222442"/>
                <a:gd name="connsiteX11-397" fmla="*/ 0 w 4320000"/>
                <a:gd name="connsiteY11-398" fmla="*/ 2222442 h 2222442"/>
                <a:gd name="connsiteX12-399" fmla="*/ 0 w 4320000"/>
                <a:gd name="connsiteY12-400" fmla="*/ 62442 h 2222442"/>
                <a:gd name="connsiteX0-401" fmla="*/ 12700 w 4320000"/>
                <a:gd name="connsiteY0-402" fmla="*/ 583023 h 2203023"/>
                <a:gd name="connsiteX1-403" fmla="*/ 12700 w 4320000"/>
                <a:gd name="connsiteY1-404" fmla="*/ 1663023 h 2203023"/>
                <a:gd name="connsiteX2-405" fmla="*/ 4305300 w 4320000"/>
                <a:gd name="connsiteY2-406" fmla="*/ 1663023 h 2203023"/>
                <a:gd name="connsiteX3-407" fmla="*/ 4305300 w 4320000"/>
                <a:gd name="connsiteY3-408" fmla="*/ 583023 h 2203023"/>
                <a:gd name="connsiteX4-409" fmla="*/ 12700 w 4320000"/>
                <a:gd name="connsiteY4-410" fmla="*/ 583023 h 2203023"/>
                <a:gd name="connsiteX5-411" fmla="*/ 0 w 4320000"/>
                <a:gd name="connsiteY5-412" fmla="*/ 43023 h 2203023"/>
                <a:gd name="connsiteX6-413" fmla="*/ 599485 w 4320000"/>
                <a:gd name="connsiteY6-414" fmla="*/ 123986 h 2203023"/>
                <a:gd name="connsiteX7-415" fmla="*/ 2075861 w 4320000"/>
                <a:gd name="connsiteY7-416" fmla="*/ 38261 h 2203023"/>
                <a:gd name="connsiteX8-417" fmla="*/ 3537948 w 4320000"/>
                <a:gd name="connsiteY8-418" fmla="*/ 38261 h 2203023"/>
                <a:gd name="connsiteX9-419" fmla="*/ 4320000 w 4320000"/>
                <a:gd name="connsiteY9-420" fmla="*/ 43023 h 2203023"/>
                <a:gd name="connsiteX10-421" fmla="*/ 4320000 w 4320000"/>
                <a:gd name="connsiteY10-422" fmla="*/ 2203023 h 2203023"/>
                <a:gd name="connsiteX11-423" fmla="*/ 0 w 4320000"/>
                <a:gd name="connsiteY11-424" fmla="*/ 2203023 h 2203023"/>
                <a:gd name="connsiteX12-425" fmla="*/ 0 w 4320000"/>
                <a:gd name="connsiteY12-426" fmla="*/ 43023 h 2203023"/>
                <a:gd name="connsiteX0-427" fmla="*/ 12700 w 4320000"/>
                <a:gd name="connsiteY0-428" fmla="*/ 605925 h 2225925"/>
                <a:gd name="connsiteX1-429" fmla="*/ 12700 w 4320000"/>
                <a:gd name="connsiteY1-430" fmla="*/ 1685925 h 2225925"/>
                <a:gd name="connsiteX2-431" fmla="*/ 4305300 w 4320000"/>
                <a:gd name="connsiteY2-432" fmla="*/ 1685925 h 2225925"/>
                <a:gd name="connsiteX3-433" fmla="*/ 4305300 w 4320000"/>
                <a:gd name="connsiteY3-434" fmla="*/ 605925 h 2225925"/>
                <a:gd name="connsiteX4-435" fmla="*/ 12700 w 4320000"/>
                <a:gd name="connsiteY4-436" fmla="*/ 605925 h 2225925"/>
                <a:gd name="connsiteX5-437" fmla="*/ 0 w 4320000"/>
                <a:gd name="connsiteY5-438" fmla="*/ 65925 h 2225925"/>
                <a:gd name="connsiteX6-439" fmla="*/ 599485 w 4320000"/>
                <a:gd name="connsiteY6-440" fmla="*/ 146888 h 2225925"/>
                <a:gd name="connsiteX7-441" fmla="*/ 2075861 w 4320000"/>
                <a:gd name="connsiteY7-442" fmla="*/ 61163 h 2225925"/>
                <a:gd name="connsiteX8-443" fmla="*/ 3361736 w 4320000"/>
                <a:gd name="connsiteY8-444" fmla="*/ 61163 h 2225925"/>
                <a:gd name="connsiteX9-445" fmla="*/ 4320000 w 4320000"/>
                <a:gd name="connsiteY9-446" fmla="*/ 65925 h 2225925"/>
                <a:gd name="connsiteX10-447" fmla="*/ 4320000 w 4320000"/>
                <a:gd name="connsiteY10-448" fmla="*/ 2225925 h 2225925"/>
                <a:gd name="connsiteX11-449" fmla="*/ 0 w 4320000"/>
                <a:gd name="connsiteY11-450" fmla="*/ 2225925 h 2225925"/>
                <a:gd name="connsiteX12-451" fmla="*/ 0 w 4320000"/>
                <a:gd name="connsiteY12-452" fmla="*/ 65925 h 2225925"/>
                <a:gd name="connsiteX0-453" fmla="*/ 12700 w 4320000"/>
                <a:gd name="connsiteY0-454" fmla="*/ 599430 h 2219430"/>
                <a:gd name="connsiteX1-455" fmla="*/ 12700 w 4320000"/>
                <a:gd name="connsiteY1-456" fmla="*/ 1679430 h 2219430"/>
                <a:gd name="connsiteX2-457" fmla="*/ 4305300 w 4320000"/>
                <a:gd name="connsiteY2-458" fmla="*/ 1679430 h 2219430"/>
                <a:gd name="connsiteX3-459" fmla="*/ 4305300 w 4320000"/>
                <a:gd name="connsiteY3-460" fmla="*/ 599430 h 2219430"/>
                <a:gd name="connsiteX4-461" fmla="*/ 12700 w 4320000"/>
                <a:gd name="connsiteY4-462" fmla="*/ 599430 h 2219430"/>
                <a:gd name="connsiteX5-463" fmla="*/ 0 w 4320000"/>
                <a:gd name="connsiteY5-464" fmla="*/ 59430 h 2219430"/>
                <a:gd name="connsiteX6-465" fmla="*/ 599485 w 4320000"/>
                <a:gd name="connsiteY6-466" fmla="*/ 140393 h 2219430"/>
                <a:gd name="connsiteX7-467" fmla="*/ 2094911 w 4320000"/>
                <a:gd name="connsiteY7-468" fmla="*/ 2281 h 2219430"/>
                <a:gd name="connsiteX8-469" fmla="*/ 3361736 w 4320000"/>
                <a:gd name="connsiteY8-470" fmla="*/ 54668 h 2219430"/>
                <a:gd name="connsiteX9-471" fmla="*/ 4320000 w 4320000"/>
                <a:gd name="connsiteY9-472" fmla="*/ 59430 h 2219430"/>
                <a:gd name="connsiteX10-473" fmla="*/ 4320000 w 4320000"/>
                <a:gd name="connsiteY10-474" fmla="*/ 2219430 h 2219430"/>
                <a:gd name="connsiteX11-475" fmla="*/ 0 w 4320000"/>
                <a:gd name="connsiteY11-476" fmla="*/ 2219430 h 2219430"/>
                <a:gd name="connsiteX12-477" fmla="*/ 0 w 4320000"/>
                <a:gd name="connsiteY12-478" fmla="*/ 59430 h 2219430"/>
                <a:gd name="connsiteX0-479" fmla="*/ 12700 w 4320000"/>
                <a:gd name="connsiteY0-480" fmla="*/ 597483 h 2217483"/>
                <a:gd name="connsiteX1-481" fmla="*/ 12700 w 4320000"/>
                <a:gd name="connsiteY1-482" fmla="*/ 1677483 h 2217483"/>
                <a:gd name="connsiteX2-483" fmla="*/ 4305300 w 4320000"/>
                <a:gd name="connsiteY2-484" fmla="*/ 1677483 h 2217483"/>
                <a:gd name="connsiteX3-485" fmla="*/ 4305300 w 4320000"/>
                <a:gd name="connsiteY3-486" fmla="*/ 597483 h 2217483"/>
                <a:gd name="connsiteX4-487" fmla="*/ 12700 w 4320000"/>
                <a:gd name="connsiteY4-488" fmla="*/ 597483 h 2217483"/>
                <a:gd name="connsiteX5-489" fmla="*/ 0 w 4320000"/>
                <a:gd name="connsiteY5-490" fmla="*/ 57483 h 2217483"/>
                <a:gd name="connsiteX6-491" fmla="*/ 599485 w 4320000"/>
                <a:gd name="connsiteY6-492" fmla="*/ 138446 h 2217483"/>
                <a:gd name="connsiteX7-493" fmla="*/ 1199561 w 4320000"/>
                <a:gd name="connsiteY7-494" fmla="*/ 81295 h 2217483"/>
                <a:gd name="connsiteX8-495" fmla="*/ 2094911 w 4320000"/>
                <a:gd name="connsiteY8-496" fmla="*/ 334 h 2217483"/>
                <a:gd name="connsiteX9-497" fmla="*/ 3361736 w 4320000"/>
                <a:gd name="connsiteY9-498" fmla="*/ 52721 h 2217483"/>
                <a:gd name="connsiteX10-499" fmla="*/ 4320000 w 4320000"/>
                <a:gd name="connsiteY10-500" fmla="*/ 57483 h 2217483"/>
                <a:gd name="connsiteX11-501" fmla="*/ 4320000 w 4320000"/>
                <a:gd name="connsiteY11-502" fmla="*/ 2217483 h 2217483"/>
                <a:gd name="connsiteX12-503" fmla="*/ 0 w 4320000"/>
                <a:gd name="connsiteY12-504" fmla="*/ 2217483 h 2217483"/>
                <a:gd name="connsiteX13" fmla="*/ 0 w 4320000"/>
                <a:gd name="connsiteY13" fmla="*/ 57483 h 2217483"/>
                <a:gd name="connsiteX0-505" fmla="*/ 12700 w 4320000"/>
                <a:gd name="connsiteY0-506" fmla="*/ 597149 h 2217149"/>
                <a:gd name="connsiteX1-507" fmla="*/ 12700 w 4320000"/>
                <a:gd name="connsiteY1-508" fmla="*/ 1677149 h 2217149"/>
                <a:gd name="connsiteX2-509" fmla="*/ 4305300 w 4320000"/>
                <a:gd name="connsiteY2-510" fmla="*/ 1677149 h 2217149"/>
                <a:gd name="connsiteX3-511" fmla="*/ 4305300 w 4320000"/>
                <a:gd name="connsiteY3-512" fmla="*/ 597149 h 2217149"/>
                <a:gd name="connsiteX4-513" fmla="*/ 12700 w 4320000"/>
                <a:gd name="connsiteY4-514" fmla="*/ 597149 h 2217149"/>
                <a:gd name="connsiteX5-515" fmla="*/ 0 w 4320000"/>
                <a:gd name="connsiteY5-516" fmla="*/ 57149 h 2217149"/>
                <a:gd name="connsiteX6-517" fmla="*/ 599485 w 4320000"/>
                <a:gd name="connsiteY6-518" fmla="*/ 138112 h 2217149"/>
                <a:gd name="connsiteX7-519" fmla="*/ 1190036 w 4320000"/>
                <a:gd name="connsiteY7-520" fmla="*/ 52386 h 2217149"/>
                <a:gd name="connsiteX8-521" fmla="*/ 2094911 w 4320000"/>
                <a:gd name="connsiteY8-522" fmla="*/ 0 h 2217149"/>
                <a:gd name="connsiteX9-523" fmla="*/ 3361736 w 4320000"/>
                <a:gd name="connsiteY9-524" fmla="*/ 52387 h 2217149"/>
                <a:gd name="connsiteX10-525" fmla="*/ 4320000 w 4320000"/>
                <a:gd name="connsiteY10-526" fmla="*/ 57149 h 2217149"/>
                <a:gd name="connsiteX11-527" fmla="*/ 4320000 w 4320000"/>
                <a:gd name="connsiteY11-528" fmla="*/ 2217149 h 2217149"/>
                <a:gd name="connsiteX12-529" fmla="*/ 0 w 4320000"/>
                <a:gd name="connsiteY12-530" fmla="*/ 2217149 h 2217149"/>
                <a:gd name="connsiteX13-531" fmla="*/ 0 w 4320000"/>
                <a:gd name="connsiteY13-532" fmla="*/ 57149 h 2217149"/>
                <a:gd name="connsiteX0-533" fmla="*/ 12700 w 4320000"/>
                <a:gd name="connsiteY0-534" fmla="*/ 597149 h 2217149"/>
                <a:gd name="connsiteX1-535" fmla="*/ 12700 w 4320000"/>
                <a:gd name="connsiteY1-536" fmla="*/ 1677149 h 2217149"/>
                <a:gd name="connsiteX2-537" fmla="*/ 4305300 w 4320000"/>
                <a:gd name="connsiteY2-538" fmla="*/ 1677149 h 2217149"/>
                <a:gd name="connsiteX3-539" fmla="*/ 4305300 w 4320000"/>
                <a:gd name="connsiteY3-540" fmla="*/ 597149 h 2217149"/>
                <a:gd name="connsiteX4-541" fmla="*/ 12700 w 4320000"/>
                <a:gd name="connsiteY4-542" fmla="*/ 597149 h 2217149"/>
                <a:gd name="connsiteX5-543" fmla="*/ 0 w 4320000"/>
                <a:gd name="connsiteY5-544" fmla="*/ 57149 h 2217149"/>
                <a:gd name="connsiteX6-545" fmla="*/ 599485 w 4320000"/>
                <a:gd name="connsiteY6-546" fmla="*/ 138112 h 2217149"/>
                <a:gd name="connsiteX7-547" fmla="*/ 1190036 w 4320000"/>
                <a:gd name="connsiteY7-548" fmla="*/ 52386 h 2217149"/>
                <a:gd name="connsiteX8-549" fmla="*/ 2094911 w 4320000"/>
                <a:gd name="connsiteY8-550" fmla="*/ 0 h 2217149"/>
                <a:gd name="connsiteX9-551" fmla="*/ 3361736 w 4320000"/>
                <a:gd name="connsiteY9-552" fmla="*/ 52387 h 2217149"/>
                <a:gd name="connsiteX10-553" fmla="*/ 4320000 w 4320000"/>
                <a:gd name="connsiteY10-554" fmla="*/ 57149 h 2217149"/>
                <a:gd name="connsiteX11-555" fmla="*/ 4320000 w 4320000"/>
                <a:gd name="connsiteY11-556" fmla="*/ 2217149 h 2217149"/>
                <a:gd name="connsiteX12-557" fmla="*/ 0 w 4320000"/>
                <a:gd name="connsiteY12-558" fmla="*/ 2217149 h 2217149"/>
                <a:gd name="connsiteX13-559" fmla="*/ 0 w 4320000"/>
                <a:gd name="connsiteY13-560" fmla="*/ 57149 h 2217149"/>
                <a:gd name="connsiteX0-561" fmla="*/ 12700 w 4320000"/>
                <a:gd name="connsiteY0-562" fmla="*/ 597149 h 2217149"/>
                <a:gd name="connsiteX1-563" fmla="*/ 12700 w 4320000"/>
                <a:gd name="connsiteY1-564" fmla="*/ 1677149 h 2217149"/>
                <a:gd name="connsiteX2-565" fmla="*/ 4305300 w 4320000"/>
                <a:gd name="connsiteY2-566" fmla="*/ 1677149 h 2217149"/>
                <a:gd name="connsiteX3-567" fmla="*/ 4305300 w 4320000"/>
                <a:gd name="connsiteY3-568" fmla="*/ 597149 h 2217149"/>
                <a:gd name="connsiteX4-569" fmla="*/ 12700 w 4320000"/>
                <a:gd name="connsiteY4-570" fmla="*/ 597149 h 2217149"/>
                <a:gd name="connsiteX5-571" fmla="*/ 0 w 4320000"/>
                <a:gd name="connsiteY5-572" fmla="*/ 57149 h 2217149"/>
                <a:gd name="connsiteX6-573" fmla="*/ 599485 w 4320000"/>
                <a:gd name="connsiteY6-574" fmla="*/ 138112 h 2217149"/>
                <a:gd name="connsiteX7-575" fmla="*/ 1190036 w 4320000"/>
                <a:gd name="connsiteY7-576" fmla="*/ 52386 h 2217149"/>
                <a:gd name="connsiteX8-577" fmla="*/ 2094911 w 4320000"/>
                <a:gd name="connsiteY8-578" fmla="*/ 0 h 2217149"/>
                <a:gd name="connsiteX9-579" fmla="*/ 3361736 w 4320000"/>
                <a:gd name="connsiteY9-580" fmla="*/ 52387 h 2217149"/>
                <a:gd name="connsiteX10-581" fmla="*/ 4320000 w 4320000"/>
                <a:gd name="connsiteY10-582" fmla="*/ 57149 h 2217149"/>
                <a:gd name="connsiteX11-583" fmla="*/ 4320000 w 4320000"/>
                <a:gd name="connsiteY11-584" fmla="*/ 2217149 h 2217149"/>
                <a:gd name="connsiteX12-585" fmla="*/ 0 w 4320000"/>
                <a:gd name="connsiteY12-586" fmla="*/ 2217149 h 2217149"/>
                <a:gd name="connsiteX13-587" fmla="*/ 0 w 4320000"/>
                <a:gd name="connsiteY13-588" fmla="*/ 57149 h 2217149"/>
                <a:gd name="connsiteX0-589" fmla="*/ 12700 w 4320000"/>
                <a:gd name="connsiteY0-590" fmla="*/ 597149 h 2217149"/>
                <a:gd name="connsiteX1-591" fmla="*/ 12700 w 4320000"/>
                <a:gd name="connsiteY1-592" fmla="*/ 1677149 h 2217149"/>
                <a:gd name="connsiteX2-593" fmla="*/ 4305300 w 4320000"/>
                <a:gd name="connsiteY2-594" fmla="*/ 1677149 h 2217149"/>
                <a:gd name="connsiteX3-595" fmla="*/ 4305300 w 4320000"/>
                <a:gd name="connsiteY3-596" fmla="*/ 597149 h 2217149"/>
                <a:gd name="connsiteX4-597" fmla="*/ 12700 w 4320000"/>
                <a:gd name="connsiteY4-598" fmla="*/ 597149 h 2217149"/>
                <a:gd name="connsiteX5-599" fmla="*/ 0 w 4320000"/>
                <a:gd name="connsiteY5-600" fmla="*/ 57149 h 2217149"/>
                <a:gd name="connsiteX6-601" fmla="*/ 599485 w 4320000"/>
                <a:gd name="connsiteY6-602" fmla="*/ 138112 h 2217149"/>
                <a:gd name="connsiteX7-603" fmla="*/ 1190036 w 4320000"/>
                <a:gd name="connsiteY7-604" fmla="*/ 52386 h 2217149"/>
                <a:gd name="connsiteX8-605" fmla="*/ 2094911 w 4320000"/>
                <a:gd name="connsiteY8-606" fmla="*/ 0 h 2217149"/>
                <a:gd name="connsiteX9-607" fmla="*/ 3361736 w 4320000"/>
                <a:gd name="connsiteY9-608" fmla="*/ 52387 h 2217149"/>
                <a:gd name="connsiteX10-609" fmla="*/ 4320000 w 4320000"/>
                <a:gd name="connsiteY10-610" fmla="*/ 57149 h 2217149"/>
                <a:gd name="connsiteX11-611" fmla="*/ 4320000 w 4320000"/>
                <a:gd name="connsiteY11-612" fmla="*/ 2217149 h 2217149"/>
                <a:gd name="connsiteX12-613" fmla="*/ 0 w 4320000"/>
                <a:gd name="connsiteY12-614" fmla="*/ 2217149 h 2217149"/>
                <a:gd name="connsiteX13-615" fmla="*/ 0 w 4320000"/>
                <a:gd name="connsiteY13-616" fmla="*/ 57149 h 2217149"/>
                <a:gd name="connsiteX0-617" fmla="*/ 12700 w 4320000"/>
                <a:gd name="connsiteY0-618" fmla="*/ 624472 h 2244472"/>
                <a:gd name="connsiteX1-619" fmla="*/ 12700 w 4320000"/>
                <a:gd name="connsiteY1-620" fmla="*/ 1704472 h 2244472"/>
                <a:gd name="connsiteX2-621" fmla="*/ 4305300 w 4320000"/>
                <a:gd name="connsiteY2-622" fmla="*/ 1704472 h 2244472"/>
                <a:gd name="connsiteX3-623" fmla="*/ 4305300 w 4320000"/>
                <a:gd name="connsiteY3-624" fmla="*/ 624472 h 2244472"/>
                <a:gd name="connsiteX4-625" fmla="*/ 12700 w 4320000"/>
                <a:gd name="connsiteY4-626" fmla="*/ 624472 h 2244472"/>
                <a:gd name="connsiteX5-627" fmla="*/ 0 w 4320000"/>
                <a:gd name="connsiteY5-628" fmla="*/ 84472 h 2244472"/>
                <a:gd name="connsiteX6-629" fmla="*/ 599485 w 4320000"/>
                <a:gd name="connsiteY6-630" fmla="*/ 165435 h 2244472"/>
                <a:gd name="connsiteX7-631" fmla="*/ 1190036 w 4320000"/>
                <a:gd name="connsiteY7-632" fmla="*/ 79709 h 2244472"/>
                <a:gd name="connsiteX8-633" fmla="*/ 2094911 w 4320000"/>
                <a:gd name="connsiteY8-634" fmla="*/ 27323 h 2244472"/>
                <a:gd name="connsiteX9-635" fmla="*/ 3361736 w 4320000"/>
                <a:gd name="connsiteY9-636" fmla="*/ 79710 h 2244472"/>
                <a:gd name="connsiteX10-637" fmla="*/ 4320000 w 4320000"/>
                <a:gd name="connsiteY10-638" fmla="*/ 84472 h 2244472"/>
                <a:gd name="connsiteX11-639" fmla="*/ 4320000 w 4320000"/>
                <a:gd name="connsiteY11-640" fmla="*/ 2244472 h 2244472"/>
                <a:gd name="connsiteX12-641" fmla="*/ 0 w 4320000"/>
                <a:gd name="connsiteY12-642" fmla="*/ 2244472 h 2244472"/>
                <a:gd name="connsiteX13-643" fmla="*/ 0 w 4320000"/>
                <a:gd name="connsiteY13-644" fmla="*/ 84472 h 2244472"/>
                <a:gd name="connsiteX0-645" fmla="*/ 12700 w 4320000"/>
                <a:gd name="connsiteY0-646" fmla="*/ 597637 h 2217637"/>
                <a:gd name="connsiteX1-647" fmla="*/ 12700 w 4320000"/>
                <a:gd name="connsiteY1-648" fmla="*/ 1677637 h 2217637"/>
                <a:gd name="connsiteX2-649" fmla="*/ 4305300 w 4320000"/>
                <a:gd name="connsiteY2-650" fmla="*/ 1677637 h 2217637"/>
                <a:gd name="connsiteX3-651" fmla="*/ 4305300 w 4320000"/>
                <a:gd name="connsiteY3-652" fmla="*/ 597637 h 2217637"/>
                <a:gd name="connsiteX4-653" fmla="*/ 12700 w 4320000"/>
                <a:gd name="connsiteY4-654" fmla="*/ 597637 h 2217637"/>
                <a:gd name="connsiteX5-655" fmla="*/ 0 w 4320000"/>
                <a:gd name="connsiteY5-656" fmla="*/ 57637 h 2217637"/>
                <a:gd name="connsiteX6-657" fmla="*/ 599485 w 4320000"/>
                <a:gd name="connsiteY6-658" fmla="*/ 138600 h 2217637"/>
                <a:gd name="connsiteX7-659" fmla="*/ 1190036 w 4320000"/>
                <a:gd name="connsiteY7-660" fmla="*/ 52874 h 2217637"/>
                <a:gd name="connsiteX8-661" fmla="*/ 2094911 w 4320000"/>
                <a:gd name="connsiteY8-662" fmla="*/ 488 h 2217637"/>
                <a:gd name="connsiteX9-663" fmla="*/ 3361736 w 4320000"/>
                <a:gd name="connsiteY9-664" fmla="*/ 110025 h 2217637"/>
                <a:gd name="connsiteX10-665" fmla="*/ 4320000 w 4320000"/>
                <a:gd name="connsiteY10-666" fmla="*/ 57637 h 2217637"/>
                <a:gd name="connsiteX11-667" fmla="*/ 4320000 w 4320000"/>
                <a:gd name="connsiteY11-668" fmla="*/ 2217637 h 2217637"/>
                <a:gd name="connsiteX12-669" fmla="*/ 0 w 4320000"/>
                <a:gd name="connsiteY12-670" fmla="*/ 2217637 h 2217637"/>
                <a:gd name="connsiteX13-671" fmla="*/ 0 w 4320000"/>
                <a:gd name="connsiteY13-672" fmla="*/ 57637 h 2217637"/>
                <a:gd name="connsiteX0-673" fmla="*/ 12700 w 4320000"/>
                <a:gd name="connsiteY0-674" fmla="*/ 597637 h 2217637"/>
                <a:gd name="connsiteX1-675" fmla="*/ 12700 w 4320000"/>
                <a:gd name="connsiteY1-676" fmla="*/ 1677637 h 2217637"/>
                <a:gd name="connsiteX2-677" fmla="*/ 4305300 w 4320000"/>
                <a:gd name="connsiteY2-678" fmla="*/ 1677637 h 2217637"/>
                <a:gd name="connsiteX3-679" fmla="*/ 4305300 w 4320000"/>
                <a:gd name="connsiteY3-680" fmla="*/ 597637 h 2217637"/>
                <a:gd name="connsiteX4-681" fmla="*/ 12700 w 4320000"/>
                <a:gd name="connsiteY4-682" fmla="*/ 597637 h 2217637"/>
                <a:gd name="connsiteX5-683" fmla="*/ 0 w 4320000"/>
                <a:gd name="connsiteY5-684" fmla="*/ 57637 h 2217637"/>
                <a:gd name="connsiteX6-685" fmla="*/ 599485 w 4320000"/>
                <a:gd name="connsiteY6-686" fmla="*/ 138600 h 2217637"/>
                <a:gd name="connsiteX7-687" fmla="*/ 1190036 w 4320000"/>
                <a:gd name="connsiteY7-688" fmla="*/ 52874 h 2217637"/>
                <a:gd name="connsiteX8-689" fmla="*/ 2094911 w 4320000"/>
                <a:gd name="connsiteY8-690" fmla="*/ 488 h 2217637"/>
                <a:gd name="connsiteX9-691" fmla="*/ 3361736 w 4320000"/>
                <a:gd name="connsiteY9-692" fmla="*/ 110025 h 2217637"/>
                <a:gd name="connsiteX10-693" fmla="*/ 4320000 w 4320000"/>
                <a:gd name="connsiteY10-694" fmla="*/ 57637 h 2217637"/>
                <a:gd name="connsiteX11-695" fmla="*/ 4320000 w 4320000"/>
                <a:gd name="connsiteY11-696" fmla="*/ 2217637 h 2217637"/>
                <a:gd name="connsiteX12-697" fmla="*/ 0 w 4320000"/>
                <a:gd name="connsiteY12-698" fmla="*/ 2217637 h 2217637"/>
                <a:gd name="connsiteX13-699" fmla="*/ 0 w 4320000"/>
                <a:gd name="connsiteY13-700" fmla="*/ 57637 h 2217637"/>
                <a:gd name="connsiteX0-701" fmla="*/ 12700 w 4320000"/>
                <a:gd name="connsiteY0-702" fmla="*/ 597637 h 2217637"/>
                <a:gd name="connsiteX1-703" fmla="*/ 12700 w 4320000"/>
                <a:gd name="connsiteY1-704" fmla="*/ 1677637 h 2217637"/>
                <a:gd name="connsiteX2-705" fmla="*/ 4305300 w 4320000"/>
                <a:gd name="connsiteY2-706" fmla="*/ 1677637 h 2217637"/>
                <a:gd name="connsiteX3-707" fmla="*/ 4305300 w 4320000"/>
                <a:gd name="connsiteY3-708" fmla="*/ 597637 h 2217637"/>
                <a:gd name="connsiteX4-709" fmla="*/ 12700 w 4320000"/>
                <a:gd name="connsiteY4-710" fmla="*/ 597637 h 2217637"/>
                <a:gd name="connsiteX5-711" fmla="*/ 0 w 4320000"/>
                <a:gd name="connsiteY5-712" fmla="*/ 57637 h 2217637"/>
                <a:gd name="connsiteX6-713" fmla="*/ 599485 w 4320000"/>
                <a:gd name="connsiteY6-714" fmla="*/ 138600 h 2217637"/>
                <a:gd name="connsiteX7-715" fmla="*/ 1190036 w 4320000"/>
                <a:gd name="connsiteY7-716" fmla="*/ 52874 h 2217637"/>
                <a:gd name="connsiteX8-717" fmla="*/ 2094911 w 4320000"/>
                <a:gd name="connsiteY8-718" fmla="*/ 488 h 2217637"/>
                <a:gd name="connsiteX9-719" fmla="*/ 3361736 w 4320000"/>
                <a:gd name="connsiteY9-720" fmla="*/ 110025 h 2217637"/>
                <a:gd name="connsiteX10-721" fmla="*/ 4320000 w 4320000"/>
                <a:gd name="connsiteY10-722" fmla="*/ 57637 h 2217637"/>
                <a:gd name="connsiteX11-723" fmla="*/ 4320000 w 4320000"/>
                <a:gd name="connsiteY11-724" fmla="*/ 2217637 h 2217637"/>
                <a:gd name="connsiteX12-725" fmla="*/ 0 w 4320000"/>
                <a:gd name="connsiteY12-726" fmla="*/ 2217637 h 2217637"/>
                <a:gd name="connsiteX13-727" fmla="*/ 0 w 4320000"/>
                <a:gd name="connsiteY13-728" fmla="*/ 57637 h 2217637"/>
                <a:gd name="connsiteX0-729" fmla="*/ 12700 w 4320000"/>
                <a:gd name="connsiteY0-730" fmla="*/ 598495 h 2218495"/>
                <a:gd name="connsiteX1-731" fmla="*/ 12700 w 4320000"/>
                <a:gd name="connsiteY1-732" fmla="*/ 1678495 h 2218495"/>
                <a:gd name="connsiteX2-733" fmla="*/ 4305300 w 4320000"/>
                <a:gd name="connsiteY2-734" fmla="*/ 1678495 h 2218495"/>
                <a:gd name="connsiteX3-735" fmla="*/ 4305300 w 4320000"/>
                <a:gd name="connsiteY3-736" fmla="*/ 598495 h 2218495"/>
                <a:gd name="connsiteX4-737" fmla="*/ 12700 w 4320000"/>
                <a:gd name="connsiteY4-738" fmla="*/ 598495 h 2218495"/>
                <a:gd name="connsiteX5-739" fmla="*/ 0 w 4320000"/>
                <a:gd name="connsiteY5-740" fmla="*/ 58495 h 2218495"/>
                <a:gd name="connsiteX6-741" fmla="*/ 599485 w 4320000"/>
                <a:gd name="connsiteY6-742" fmla="*/ 139458 h 2218495"/>
                <a:gd name="connsiteX7-743" fmla="*/ 1190036 w 4320000"/>
                <a:gd name="connsiteY7-744" fmla="*/ 53732 h 2218495"/>
                <a:gd name="connsiteX8-745" fmla="*/ 2094911 w 4320000"/>
                <a:gd name="connsiteY8-746" fmla="*/ 1346 h 2218495"/>
                <a:gd name="connsiteX9-747" fmla="*/ 3361736 w 4320000"/>
                <a:gd name="connsiteY9-748" fmla="*/ 110883 h 2218495"/>
                <a:gd name="connsiteX10-749" fmla="*/ 4320000 w 4320000"/>
                <a:gd name="connsiteY10-750" fmla="*/ 58495 h 2218495"/>
                <a:gd name="connsiteX11-751" fmla="*/ 4320000 w 4320000"/>
                <a:gd name="connsiteY11-752" fmla="*/ 2218495 h 2218495"/>
                <a:gd name="connsiteX12-753" fmla="*/ 0 w 4320000"/>
                <a:gd name="connsiteY12-754" fmla="*/ 2218495 h 2218495"/>
                <a:gd name="connsiteX13-755" fmla="*/ 0 w 4320000"/>
                <a:gd name="connsiteY13-756" fmla="*/ 58495 h 2218495"/>
                <a:gd name="connsiteX0-757" fmla="*/ 12700 w 4320000"/>
                <a:gd name="connsiteY0-758" fmla="*/ 597637 h 2217637"/>
                <a:gd name="connsiteX1-759" fmla="*/ 12700 w 4320000"/>
                <a:gd name="connsiteY1-760" fmla="*/ 1677637 h 2217637"/>
                <a:gd name="connsiteX2-761" fmla="*/ 4305300 w 4320000"/>
                <a:gd name="connsiteY2-762" fmla="*/ 1677637 h 2217637"/>
                <a:gd name="connsiteX3-763" fmla="*/ 4305300 w 4320000"/>
                <a:gd name="connsiteY3-764" fmla="*/ 597637 h 2217637"/>
                <a:gd name="connsiteX4-765" fmla="*/ 12700 w 4320000"/>
                <a:gd name="connsiteY4-766" fmla="*/ 597637 h 2217637"/>
                <a:gd name="connsiteX5-767" fmla="*/ 0 w 4320000"/>
                <a:gd name="connsiteY5-768" fmla="*/ 57637 h 2217637"/>
                <a:gd name="connsiteX6-769" fmla="*/ 599485 w 4320000"/>
                <a:gd name="connsiteY6-770" fmla="*/ 138600 h 2217637"/>
                <a:gd name="connsiteX7-771" fmla="*/ 1190036 w 4320000"/>
                <a:gd name="connsiteY7-772" fmla="*/ 52874 h 2217637"/>
                <a:gd name="connsiteX8-773" fmla="*/ 2094911 w 4320000"/>
                <a:gd name="connsiteY8-774" fmla="*/ 488 h 2217637"/>
                <a:gd name="connsiteX9-775" fmla="*/ 3361736 w 4320000"/>
                <a:gd name="connsiteY9-776" fmla="*/ 110025 h 2217637"/>
                <a:gd name="connsiteX10-777" fmla="*/ 4320000 w 4320000"/>
                <a:gd name="connsiteY10-778" fmla="*/ 57637 h 2217637"/>
                <a:gd name="connsiteX11-779" fmla="*/ 4320000 w 4320000"/>
                <a:gd name="connsiteY11-780" fmla="*/ 2217637 h 2217637"/>
                <a:gd name="connsiteX12-781" fmla="*/ 0 w 4320000"/>
                <a:gd name="connsiteY12-782" fmla="*/ 2217637 h 2217637"/>
                <a:gd name="connsiteX13-783" fmla="*/ 0 w 4320000"/>
                <a:gd name="connsiteY13-784" fmla="*/ 57637 h 2217637"/>
                <a:gd name="connsiteX0-785" fmla="*/ 12700 w 4320000"/>
                <a:gd name="connsiteY0-786" fmla="*/ 597149 h 2217149"/>
                <a:gd name="connsiteX1-787" fmla="*/ 12700 w 4320000"/>
                <a:gd name="connsiteY1-788" fmla="*/ 1677149 h 2217149"/>
                <a:gd name="connsiteX2-789" fmla="*/ 4305300 w 4320000"/>
                <a:gd name="connsiteY2-790" fmla="*/ 1677149 h 2217149"/>
                <a:gd name="connsiteX3-791" fmla="*/ 4305300 w 4320000"/>
                <a:gd name="connsiteY3-792" fmla="*/ 597149 h 2217149"/>
                <a:gd name="connsiteX4-793" fmla="*/ 12700 w 4320000"/>
                <a:gd name="connsiteY4-794" fmla="*/ 597149 h 2217149"/>
                <a:gd name="connsiteX5-795" fmla="*/ 0 w 4320000"/>
                <a:gd name="connsiteY5-796" fmla="*/ 57149 h 2217149"/>
                <a:gd name="connsiteX6-797" fmla="*/ 599485 w 4320000"/>
                <a:gd name="connsiteY6-798" fmla="*/ 138112 h 2217149"/>
                <a:gd name="connsiteX7-799" fmla="*/ 1190036 w 4320000"/>
                <a:gd name="connsiteY7-800" fmla="*/ 52386 h 2217149"/>
                <a:gd name="connsiteX8-801" fmla="*/ 2094911 w 4320000"/>
                <a:gd name="connsiteY8-802" fmla="*/ 0 h 2217149"/>
                <a:gd name="connsiteX9-803" fmla="*/ 3361736 w 4320000"/>
                <a:gd name="connsiteY9-804" fmla="*/ 109537 h 2217149"/>
                <a:gd name="connsiteX10-805" fmla="*/ 4320000 w 4320000"/>
                <a:gd name="connsiteY10-806" fmla="*/ 57149 h 2217149"/>
                <a:gd name="connsiteX11-807" fmla="*/ 4320000 w 4320000"/>
                <a:gd name="connsiteY11-808" fmla="*/ 2217149 h 2217149"/>
                <a:gd name="connsiteX12-809" fmla="*/ 0 w 4320000"/>
                <a:gd name="connsiteY12-810" fmla="*/ 2217149 h 2217149"/>
                <a:gd name="connsiteX13-811" fmla="*/ 0 w 4320000"/>
                <a:gd name="connsiteY13-812" fmla="*/ 57149 h 2217149"/>
                <a:gd name="connsiteX0-813" fmla="*/ 12700 w 4320000"/>
                <a:gd name="connsiteY0-814" fmla="*/ 614714 h 2234714"/>
                <a:gd name="connsiteX1-815" fmla="*/ 12700 w 4320000"/>
                <a:gd name="connsiteY1-816" fmla="*/ 1694714 h 2234714"/>
                <a:gd name="connsiteX2-817" fmla="*/ 4305300 w 4320000"/>
                <a:gd name="connsiteY2-818" fmla="*/ 1694714 h 2234714"/>
                <a:gd name="connsiteX3-819" fmla="*/ 4305300 w 4320000"/>
                <a:gd name="connsiteY3-820" fmla="*/ 614714 h 2234714"/>
                <a:gd name="connsiteX4-821" fmla="*/ 12700 w 4320000"/>
                <a:gd name="connsiteY4-822" fmla="*/ 614714 h 2234714"/>
                <a:gd name="connsiteX5-823" fmla="*/ 0 w 4320000"/>
                <a:gd name="connsiteY5-824" fmla="*/ 74714 h 2234714"/>
                <a:gd name="connsiteX6-825" fmla="*/ 599485 w 4320000"/>
                <a:gd name="connsiteY6-826" fmla="*/ 155677 h 2234714"/>
                <a:gd name="connsiteX7-827" fmla="*/ 1190036 w 4320000"/>
                <a:gd name="connsiteY7-828" fmla="*/ 69951 h 2234714"/>
                <a:gd name="connsiteX8-829" fmla="*/ 2094911 w 4320000"/>
                <a:gd name="connsiteY8-830" fmla="*/ 17565 h 2234714"/>
                <a:gd name="connsiteX9-831" fmla="*/ 3361736 w 4320000"/>
                <a:gd name="connsiteY9-832" fmla="*/ 127102 h 2234714"/>
                <a:gd name="connsiteX10-833" fmla="*/ 4320000 w 4320000"/>
                <a:gd name="connsiteY10-834" fmla="*/ 74714 h 2234714"/>
                <a:gd name="connsiteX11-835" fmla="*/ 4320000 w 4320000"/>
                <a:gd name="connsiteY11-836" fmla="*/ 2234714 h 2234714"/>
                <a:gd name="connsiteX12-837" fmla="*/ 0 w 4320000"/>
                <a:gd name="connsiteY12-838" fmla="*/ 2234714 h 2234714"/>
                <a:gd name="connsiteX13-839" fmla="*/ 0 w 4320000"/>
                <a:gd name="connsiteY13-840" fmla="*/ 74714 h 2234714"/>
                <a:gd name="connsiteX0-841" fmla="*/ 12700 w 4320000"/>
                <a:gd name="connsiteY0-842" fmla="*/ 614714 h 2236888"/>
                <a:gd name="connsiteX1-843" fmla="*/ 12700 w 4320000"/>
                <a:gd name="connsiteY1-844" fmla="*/ 1694714 h 2236888"/>
                <a:gd name="connsiteX2-845" fmla="*/ 4305300 w 4320000"/>
                <a:gd name="connsiteY2-846" fmla="*/ 1694714 h 2236888"/>
                <a:gd name="connsiteX3-847" fmla="*/ 4305300 w 4320000"/>
                <a:gd name="connsiteY3-848" fmla="*/ 614714 h 2236888"/>
                <a:gd name="connsiteX4-849" fmla="*/ 12700 w 4320000"/>
                <a:gd name="connsiteY4-850" fmla="*/ 614714 h 2236888"/>
                <a:gd name="connsiteX5-851" fmla="*/ 0 w 4320000"/>
                <a:gd name="connsiteY5-852" fmla="*/ 74714 h 2236888"/>
                <a:gd name="connsiteX6-853" fmla="*/ 599485 w 4320000"/>
                <a:gd name="connsiteY6-854" fmla="*/ 155677 h 2236888"/>
                <a:gd name="connsiteX7-855" fmla="*/ 1190036 w 4320000"/>
                <a:gd name="connsiteY7-856" fmla="*/ 69951 h 2236888"/>
                <a:gd name="connsiteX8-857" fmla="*/ 2094911 w 4320000"/>
                <a:gd name="connsiteY8-858" fmla="*/ 17565 h 2236888"/>
                <a:gd name="connsiteX9-859" fmla="*/ 3361736 w 4320000"/>
                <a:gd name="connsiteY9-860" fmla="*/ 127102 h 2236888"/>
                <a:gd name="connsiteX10-861" fmla="*/ 4320000 w 4320000"/>
                <a:gd name="connsiteY10-862" fmla="*/ 74714 h 2236888"/>
                <a:gd name="connsiteX11-863" fmla="*/ 4320000 w 4320000"/>
                <a:gd name="connsiteY11-864" fmla="*/ 2234714 h 2236888"/>
                <a:gd name="connsiteX12-865" fmla="*/ 351836 w 4320000"/>
                <a:gd name="connsiteY12-866" fmla="*/ 2236888 h 2236888"/>
                <a:gd name="connsiteX13-867" fmla="*/ 0 w 4320000"/>
                <a:gd name="connsiteY13-868" fmla="*/ 2234714 h 2236888"/>
                <a:gd name="connsiteX14" fmla="*/ 0 w 4320000"/>
                <a:gd name="connsiteY14" fmla="*/ 74714 h 2236888"/>
                <a:gd name="connsiteX0-869" fmla="*/ 12700 w 4320000"/>
                <a:gd name="connsiteY0-870" fmla="*/ 614714 h 2236888"/>
                <a:gd name="connsiteX1-871" fmla="*/ 12700 w 4320000"/>
                <a:gd name="connsiteY1-872" fmla="*/ 1694714 h 2236888"/>
                <a:gd name="connsiteX2-873" fmla="*/ 4305300 w 4320000"/>
                <a:gd name="connsiteY2-874" fmla="*/ 1694714 h 2236888"/>
                <a:gd name="connsiteX3-875" fmla="*/ 4305300 w 4320000"/>
                <a:gd name="connsiteY3-876" fmla="*/ 614714 h 2236888"/>
                <a:gd name="connsiteX4-877" fmla="*/ 12700 w 4320000"/>
                <a:gd name="connsiteY4-878" fmla="*/ 614714 h 2236888"/>
                <a:gd name="connsiteX5-879" fmla="*/ 0 w 4320000"/>
                <a:gd name="connsiteY5-880" fmla="*/ 74714 h 2236888"/>
                <a:gd name="connsiteX6-881" fmla="*/ 599485 w 4320000"/>
                <a:gd name="connsiteY6-882" fmla="*/ 155677 h 2236888"/>
                <a:gd name="connsiteX7-883" fmla="*/ 1190036 w 4320000"/>
                <a:gd name="connsiteY7-884" fmla="*/ 69951 h 2236888"/>
                <a:gd name="connsiteX8-885" fmla="*/ 2094911 w 4320000"/>
                <a:gd name="connsiteY8-886" fmla="*/ 17565 h 2236888"/>
                <a:gd name="connsiteX9-887" fmla="*/ 3361736 w 4320000"/>
                <a:gd name="connsiteY9-888" fmla="*/ 127102 h 2236888"/>
                <a:gd name="connsiteX10-889" fmla="*/ 4320000 w 4320000"/>
                <a:gd name="connsiteY10-890" fmla="*/ 74714 h 2236888"/>
                <a:gd name="connsiteX11-891" fmla="*/ 4320000 w 4320000"/>
                <a:gd name="connsiteY11-892" fmla="*/ 2234714 h 2236888"/>
                <a:gd name="connsiteX12-893" fmla="*/ 1170986 w 4320000"/>
                <a:gd name="connsiteY12-894" fmla="*/ 2236888 h 2236888"/>
                <a:gd name="connsiteX13-895" fmla="*/ 351836 w 4320000"/>
                <a:gd name="connsiteY13-896" fmla="*/ 2236888 h 2236888"/>
                <a:gd name="connsiteX14-897" fmla="*/ 0 w 4320000"/>
                <a:gd name="connsiteY14-898" fmla="*/ 2234714 h 2236888"/>
                <a:gd name="connsiteX15" fmla="*/ 0 w 4320000"/>
                <a:gd name="connsiteY15" fmla="*/ 74714 h 2236888"/>
                <a:gd name="connsiteX0-899" fmla="*/ 12700 w 4320000"/>
                <a:gd name="connsiteY0-900" fmla="*/ 614714 h 2246413"/>
                <a:gd name="connsiteX1-901" fmla="*/ 12700 w 4320000"/>
                <a:gd name="connsiteY1-902" fmla="*/ 1694714 h 2246413"/>
                <a:gd name="connsiteX2-903" fmla="*/ 4305300 w 4320000"/>
                <a:gd name="connsiteY2-904" fmla="*/ 1694714 h 2246413"/>
                <a:gd name="connsiteX3-905" fmla="*/ 4305300 w 4320000"/>
                <a:gd name="connsiteY3-906" fmla="*/ 614714 h 2246413"/>
                <a:gd name="connsiteX4-907" fmla="*/ 12700 w 4320000"/>
                <a:gd name="connsiteY4-908" fmla="*/ 614714 h 2246413"/>
                <a:gd name="connsiteX5-909" fmla="*/ 0 w 4320000"/>
                <a:gd name="connsiteY5-910" fmla="*/ 74714 h 2246413"/>
                <a:gd name="connsiteX6-911" fmla="*/ 599485 w 4320000"/>
                <a:gd name="connsiteY6-912" fmla="*/ 155677 h 2246413"/>
                <a:gd name="connsiteX7-913" fmla="*/ 1190036 w 4320000"/>
                <a:gd name="connsiteY7-914" fmla="*/ 69951 h 2246413"/>
                <a:gd name="connsiteX8-915" fmla="*/ 2094911 w 4320000"/>
                <a:gd name="connsiteY8-916" fmla="*/ 17565 h 2246413"/>
                <a:gd name="connsiteX9-917" fmla="*/ 3361736 w 4320000"/>
                <a:gd name="connsiteY9-918" fmla="*/ 127102 h 2246413"/>
                <a:gd name="connsiteX10-919" fmla="*/ 4320000 w 4320000"/>
                <a:gd name="connsiteY10-920" fmla="*/ 74714 h 2246413"/>
                <a:gd name="connsiteX11-921" fmla="*/ 4320000 w 4320000"/>
                <a:gd name="connsiteY11-922" fmla="*/ 2234714 h 2246413"/>
                <a:gd name="connsiteX12-923" fmla="*/ 2485436 w 4320000"/>
                <a:gd name="connsiteY12-924" fmla="*/ 2246413 h 2246413"/>
                <a:gd name="connsiteX13-925" fmla="*/ 1170986 w 4320000"/>
                <a:gd name="connsiteY13-926" fmla="*/ 2236888 h 2246413"/>
                <a:gd name="connsiteX14-927" fmla="*/ 351836 w 4320000"/>
                <a:gd name="connsiteY14-928" fmla="*/ 2236888 h 2246413"/>
                <a:gd name="connsiteX15-929" fmla="*/ 0 w 4320000"/>
                <a:gd name="connsiteY15-930" fmla="*/ 2234714 h 2246413"/>
                <a:gd name="connsiteX16" fmla="*/ 0 w 4320000"/>
                <a:gd name="connsiteY16" fmla="*/ 74714 h 2246413"/>
                <a:gd name="connsiteX0-931" fmla="*/ 12700 w 4320000"/>
                <a:gd name="connsiteY0-932" fmla="*/ 614714 h 2246413"/>
                <a:gd name="connsiteX1-933" fmla="*/ 12700 w 4320000"/>
                <a:gd name="connsiteY1-934" fmla="*/ 1694714 h 2246413"/>
                <a:gd name="connsiteX2-935" fmla="*/ 4305300 w 4320000"/>
                <a:gd name="connsiteY2-936" fmla="*/ 1694714 h 2246413"/>
                <a:gd name="connsiteX3-937" fmla="*/ 4305300 w 4320000"/>
                <a:gd name="connsiteY3-938" fmla="*/ 614714 h 2246413"/>
                <a:gd name="connsiteX4-939" fmla="*/ 12700 w 4320000"/>
                <a:gd name="connsiteY4-940" fmla="*/ 614714 h 2246413"/>
                <a:gd name="connsiteX5-941" fmla="*/ 0 w 4320000"/>
                <a:gd name="connsiteY5-942" fmla="*/ 74714 h 2246413"/>
                <a:gd name="connsiteX6-943" fmla="*/ 599485 w 4320000"/>
                <a:gd name="connsiteY6-944" fmla="*/ 155677 h 2246413"/>
                <a:gd name="connsiteX7-945" fmla="*/ 1190036 w 4320000"/>
                <a:gd name="connsiteY7-946" fmla="*/ 69951 h 2246413"/>
                <a:gd name="connsiteX8-947" fmla="*/ 2094911 w 4320000"/>
                <a:gd name="connsiteY8-948" fmla="*/ 17565 h 2246413"/>
                <a:gd name="connsiteX9-949" fmla="*/ 3361736 w 4320000"/>
                <a:gd name="connsiteY9-950" fmla="*/ 127102 h 2246413"/>
                <a:gd name="connsiteX10-951" fmla="*/ 4320000 w 4320000"/>
                <a:gd name="connsiteY10-952" fmla="*/ 74714 h 2246413"/>
                <a:gd name="connsiteX11-953" fmla="*/ 4320000 w 4320000"/>
                <a:gd name="connsiteY11-954" fmla="*/ 2234714 h 2246413"/>
                <a:gd name="connsiteX12-955" fmla="*/ 3828461 w 4320000"/>
                <a:gd name="connsiteY12-956" fmla="*/ 2236888 h 2246413"/>
                <a:gd name="connsiteX13-957" fmla="*/ 2485436 w 4320000"/>
                <a:gd name="connsiteY13-958" fmla="*/ 2246413 h 2246413"/>
                <a:gd name="connsiteX14-959" fmla="*/ 1170986 w 4320000"/>
                <a:gd name="connsiteY14-960" fmla="*/ 2236888 h 2246413"/>
                <a:gd name="connsiteX15-961" fmla="*/ 351836 w 4320000"/>
                <a:gd name="connsiteY15-962" fmla="*/ 2236888 h 2246413"/>
                <a:gd name="connsiteX16-963" fmla="*/ 0 w 4320000"/>
                <a:gd name="connsiteY16-964" fmla="*/ 2234714 h 2246413"/>
                <a:gd name="connsiteX17" fmla="*/ 0 w 4320000"/>
                <a:gd name="connsiteY17" fmla="*/ 74714 h 2246413"/>
                <a:gd name="connsiteX0-965" fmla="*/ 12700 w 4320000"/>
                <a:gd name="connsiteY0-966" fmla="*/ 614714 h 2246413"/>
                <a:gd name="connsiteX1-967" fmla="*/ 12700 w 4320000"/>
                <a:gd name="connsiteY1-968" fmla="*/ 1694714 h 2246413"/>
                <a:gd name="connsiteX2-969" fmla="*/ 4305300 w 4320000"/>
                <a:gd name="connsiteY2-970" fmla="*/ 1694714 h 2246413"/>
                <a:gd name="connsiteX3-971" fmla="*/ 4305300 w 4320000"/>
                <a:gd name="connsiteY3-972" fmla="*/ 614714 h 2246413"/>
                <a:gd name="connsiteX4-973" fmla="*/ 12700 w 4320000"/>
                <a:gd name="connsiteY4-974" fmla="*/ 614714 h 2246413"/>
                <a:gd name="connsiteX5-975" fmla="*/ 0 w 4320000"/>
                <a:gd name="connsiteY5-976" fmla="*/ 74714 h 2246413"/>
                <a:gd name="connsiteX6-977" fmla="*/ 599485 w 4320000"/>
                <a:gd name="connsiteY6-978" fmla="*/ 155677 h 2246413"/>
                <a:gd name="connsiteX7-979" fmla="*/ 1190036 w 4320000"/>
                <a:gd name="connsiteY7-980" fmla="*/ 69951 h 2246413"/>
                <a:gd name="connsiteX8-981" fmla="*/ 2094911 w 4320000"/>
                <a:gd name="connsiteY8-982" fmla="*/ 17565 h 2246413"/>
                <a:gd name="connsiteX9-983" fmla="*/ 3361736 w 4320000"/>
                <a:gd name="connsiteY9-984" fmla="*/ 127102 h 2246413"/>
                <a:gd name="connsiteX10-985" fmla="*/ 4320000 w 4320000"/>
                <a:gd name="connsiteY10-986" fmla="*/ 74714 h 2246413"/>
                <a:gd name="connsiteX11-987" fmla="*/ 4320000 w 4320000"/>
                <a:gd name="connsiteY11-988" fmla="*/ 2234714 h 2246413"/>
                <a:gd name="connsiteX12-989" fmla="*/ 3828461 w 4320000"/>
                <a:gd name="connsiteY12-990" fmla="*/ 2236888 h 2246413"/>
                <a:gd name="connsiteX13-991" fmla="*/ 2485436 w 4320000"/>
                <a:gd name="connsiteY13-992" fmla="*/ 2246413 h 2246413"/>
                <a:gd name="connsiteX14-993" fmla="*/ 1170986 w 4320000"/>
                <a:gd name="connsiteY14-994" fmla="*/ 2236888 h 2246413"/>
                <a:gd name="connsiteX15-995" fmla="*/ 370886 w 4320000"/>
                <a:gd name="connsiteY15-996" fmla="*/ 2170213 h 2246413"/>
                <a:gd name="connsiteX16-997" fmla="*/ 0 w 4320000"/>
                <a:gd name="connsiteY16-998" fmla="*/ 2234714 h 2246413"/>
                <a:gd name="connsiteX17-999" fmla="*/ 0 w 4320000"/>
                <a:gd name="connsiteY17-1000" fmla="*/ 74714 h 2246413"/>
                <a:gd name="connsiteX0-1001" fmla="*/ 12700 w 4320000"/>
                <a:gd name="connsiteY0-1002" fmla="*/ 614714 h 2236888"/>
                <a:gd name="connsiteX1-1003" fmla="*/ 12700 w 4320000"/>
                <a:gd name="connsiteY1-1004" fmla="*/ 1694714 h 2236888"/>
                <a:gd name="connsiteX2-1005" fmla="*/ 4305300 w 4320000"/>
                <a:gd name="connsiteY2-1006" fmla="*/ 1694714 h 2236888"/>
                <a:gd name="connsiteX3-1007" fmla="*/ 4305300 w 4320000"/>
                <a:gd name="connsiteY3-1008" fmla="*/ 614714 h 2236888"/>
                <a:gd name="connsiteX4-1009" fmla="*/ 12700 w 4320000"/>
                <a:gd name="connsiteY4-1010" fmla="*/ 614714 h 2236888"/>
                <a:gd name="connsiteX5-1011" fmla="*/ 0 w 4320000"/>
                <a:gd name="connsiteY5-1012" fmla="*/ 74714 h 2236888"/>
                <a:gd name="connsiteX6-1013" fmla="*/ 599485 w 4320000"/>
                <a:gd name="connsiteY6-1014" fmla="*/ 155677 h 2236888"/>
                <a:gd name="connsiteX7-1015" fmla="*/ 1190036 w 4320000"/>
                <a:gd name="connsiteY7-1016" fmla="*/ 69951 h 2236888"/>
                <a:gd name="connsiteX8-1017" fmla="*/ 2094911 w 4320000"/>
                <a:gd name="connsiteY8-1018" fmla="*/ 17565 h 2236888"/>
                <a:gd name="connsiteX9-1019" fmla="*/ 3361736 w 4320000"/>
                <a:gd name="connsiteY9-1020" fmla="*/ 127102 h 2236888"/>
                <a:gd name="connsiteX10-1021" fmla="*/ 4320000 w 4320000"/>
                <a:gd name="connsiteY10-1022" fmla="*/ 74714 h 2236888"/>
                <a:gd name="connsiteX11-1023" fmla="*/ 4320000 w 4320000"/>
                <a:gd name="connsiteY11-1024" fmla="*/ 2234714 h 2236888"/>
                <a:gd name="connsiteX12-1025" fmla="*/ 3828461 w 4320000"/>
                <a:gd name="connsiteY12-1026" fmla="*/ 2236888 h 2236888"/>
                <a:gd name="connsiteX13-1027" fmla="*/ 2490198 w 4320000"/>
                <a:gd name="connsiteY13-1028" fmla="*/ 2179738 h 2236888"/>
                <a:gd name="connsiteX14-1029" fmla="*/ 1170986 w 4320000"/>
                <a:gd name="connsiteY14-1030" fmla="*/ 2236888 h 2236888"/>
                <a:gd name="connsiteX15-1031" fmla="*/ 370886 w 4320000"/>
                <a:gd name="connsiteY15-1032" fmla="*/ 2170213 h 2236888"/>
                <a:gd name="connsiteX16-1033" fmla="*/ 0 w 4320000"/>
                <a:gd name="connsiteY16-1034" fmla="*/ 2234714 h 2236888"/>
                <a:gd name="connsiteX17-1035" fmla="*/ 0 w 4320000"/>
                <a:gd name="connsiteY17-1036" fmla="*/ 74714 h 2236888"/>
                <a:gd name="connsiteX0-1037" fmla="*/ 12700 w 4320000"/>
                <a:gd name="connsiteY0-1038" fmla="*/ 614714 h 2294038"/>
                <a:gd name="connsiteX1-1039" fmla="*/ 12700 w 4320000"/>
                <a:gd name="connsiteY1-1040" fmla="*/ 1694714 h 2294038"/>
                <a:gd name="connsiteX2-1041" fmla="*/ 4305300 w 4320000"/>
                <a:gd name="connsiteY2-1042" fmla="*/ 1694714 h 2294038"/>
                <a:gd name="connsiteX3-1043" fmla="*/ 4305300 w 4320000"/>
                <a:gd name="connsiteY3-1044" fmla="*/ 614714 h 2294038"/>
                <a:gd name="connsiteX4-1045" fmla="*/ 12700 w 4320000"/>
                <a:gd name="connsiteY4-1046" fmla="*/ 614714 h 2294038"/>
                <a:gd name="connsiteX5-1047" fmla="*/ 0 w 4320000"/>
                <a:gd name="connsiteY5-1048" fmla="*/ 74714 h 2294038"/>
                <a:gd name="connsiteX6-1049" fmla="*/ 599485 w 4320000"/>
                <a:gd name="connsiteY6-1050" fmla="*/ 155677 h 2294038"/>
                <a:gd name="connsiteX7-1051" fmla="*/ 1190036 w 4320000"/>
                <a:gd name="connsiteY7-1052" fmla="*/ 69951 h 2294038"/>
                <a:gd name="connsiteX8-1053" fmla="*/ 2094911 w 4320000"/>
                <a:gd name="connsiteY8-1054" fmla="*/ 17565 h 2294038"/>
                <a:gd name="connsiteX9-1055" fmla="*/ 3361736 w 4320000"/>
                <a:gd name="connsiteY9-1056" fmla="*/ 127102 h 2294038"/>
                <a:gd name="connsiteX10-1057" fmla="*/ 4320000 w 4320000"/>
                <a:gd name="connsiteY10-1058" fmla="*/ 74714 h 2294038"/>
                <a:gd name="connsiteX11-1059" fmla="*/ 4320000 w 4320000"/>
                <a:gd name="connsiteY11-1060" fmla="*/ 2234714 h 2294038"/>
                <a:gd name="connsiteX12-1061" fmla="*/ 3842749 w 4320000"/>
                <a:gd name="connsiteY12-1062" fmla="*/ 2294038 h 2294038"/>
                <a:gd name="connsiteX13-1063" fmla="*/ 2490198 w 4320000"/>
                <a:gd name="connsiteY13-1064" fmla="*/ 2179738 h 2294038"/>
                <a:gd name="connsiteX14-1065" fmla="*/ 1170986 w 4320000"/>
                <a:gd name="connsiteY14-1066" fmla="*/ 2236888 h 2294038"/>
                <a:gd name="connsiteX15-1067" fmla="*/ 370886 w 4320000"/>
                <a:gd name="connsiteY15-1068" fmla="*/ 2170213 h 2294038"/>
                <a:gd name="connsiteX16-1069" fmla="*/ 0 w 4320000"/>
                <a:gd name="connsiteY16-1070" fmla="*/ 2234714 h 2294038"/>
                <a:gd name="connsiteX17-1071" fmla="*/ 0 w 4320000"/>
                <a:gd name="connsiteY17-1072" fmla="*/ 74714 h 2294038"/>
                <a:gd name="connsiteX0-1073" fmla="*/ 12700 w 4320000"/>
                <a:gd name="connsiteY0-1074" fmla="*/ 614714 h 2374746"/>
                <a:gd name="connsiteX1-1075" fmla="*/ 12700 w 4320000"/>
                <a:gd name="connsiteY1-1076" fmla="*/ 1694714 h 2374746"/>
                <a:gd name="connsiteX2-1077" fmla="*/ 4305300 w 4320000"/>
                <a:gd name="connsiteY2-1078" fmla="*/ 1694714 h 2374746"/>
                <a:gd name="connsiteX3-1079" fmla="*/ 4305300 w 4320000"/>
                <a:gd name="connsiteY3-1080" fmla="*/ 614714 h 2374746"/>
                <a:gd name="connsiteX4-1081" fmla="*/ 12700 w 4320000"/>
                <a:gd name="connsiteY4-1082" fmla="*/ 614714 h 2374746"/>
                <a:gd name="connsiteX5-1083" fmla="*/ 0 w 4320000"/>
                <a:gd name="connsiteY5-1084" fmla="*/ 74714 h 2374746"/>
                <a:gd name="connsiteX6-1085" fmla="*/ 599485 w 4320000"/>
                <a:gd name="connsiteY6-1086" fmla="*/ 155677 h 2374746"/>
                <a:gd name="connsiteX7-1087" fmla="*/ 1190036 w 4320000"/>
                <a:gd name="connsiteY7-1088" fmla="*/ 69951 h 2374746"/>
                <a:gd name="connsiteX8-1089" fmla="*/ 2094911 w 4320000"/>
                <a:gd name="connsiteY8-1090" fmla="*/ 17565 h 2374746"/>
                <a:gd name="connsiteX9-1091" fmla="*/ 3361736 w 4320000"/>
                <a:gd name="connsiteY9-1092" fmla="*/ 127102 h 2374746"/>
                <a:gd name="connsiteX10-1093" fmla="*/ 4320000 w 4320000"/>
                <a:gd name="connsiteY10-1094" fmla="*/ 74714 h 2374746"/>
                <a:gd name="connsiteX11-1095" fmla="*/ 4320000 w 4320000"/>
                <a:gd name="connsiteY11-1096" fmla="*/ 2234714 h 2374746"/>
                <a:gd name="connsiteX12-1097" fmla="*/ 3842749 w 4320000"/>
                <a:gd name="connsiteY12-1098" fmla="*/ 2294038 h 2374746"/>
                <a:gd name="connsiteX13-1099" fmla="*/ 2490198 w 4320000"/>
                <a:gd name="connsiteY13-1100" fmla="*/ 2179738 h 2374746"/>
                <a:gd name="connsiteX14-1101" fmla="*/ 1170986 w 4320000"/>
                <a:gd name="connsiteY14-1102" fmla="*/ 2236888 h 2374746"/>
                <a:gd name="connsiteX15-1103" fmla="*/ 370886 w 4320000"/>
                <a:gd name="connsiteY15-1104" fmla="*/ 2170213 h 2374746"/>
                <a:gd name="connsiteX16-1105" fmla="*/ 0 w 4320000"/>
                <a:gd name="connsiteY16-1106" fmla="*/ 2234714 h 2374746"/>
                <a:gd name="connsiteX17-1107" fmla="*/ 0 w 4320000"/>
                <a:gd name="connsiteY17-1108" fmla="*/ 74714 h 2374746"/>
                <a:gd name="connsiteX0-1109" fmla="*/ 12700 w 4320000"/>
                <a:gd name="connsiteY0-1110" fmla="*/ 614714 h 2374746"/>
                <a:gd name="connsiteX1-1111" fmla="*/ 12700 w 4320000"/>
                <a:gd name="connsiteY1-1112" fmla="*/ 1694714 h 2374746"/>
                <a:gd name="connsiteX2-1113" fmla="*/ 4305300 w 4320000"/>
                <a:gd name="connsiteY2-1114" fmla="*/ 1694714 h 2374746"/>
                <a:gd name="connsiteX3-1115" fmla="*/ 4305300 w 4320000"/>
                <a:gd name="connsiteY3-1116" fmla="*/ 614714 h 2374746"/>
                <a:gd name="connsiteX4-1117" fmla="*/ 12700 w 4320000"/>
                <a:gd name="connsiteY4-1118" fmla="*/ 614714 h 2374746"/>
                <a:gd name="connsiteX5-1119" fmla="*/ 0 w 4320000"/>
                <a:gd name="connsiteY5-1120" fmla="*/ 74714 h 2374746"/>
                <a:gd name="connsiteX6-1121" fmla="*/ 599485 w 4320000"/>
                <a:gd name="connsiteY6-1122" fmla="*/ 155677 h 2374746"/>
                <a:gd name="connsiteX7-1123" fmla="*/ 1190036 w 4320000"/>
                <a:gd name="connsiteY7-1124" fmla="*/ 69951 h 2374746"/>
                <a:gd name="connsiteX8-1125" fmla="*/ 2094911 w 4320000"/>
                <a:gd name="connsiteY8-1126" fmla="*/ 17565 h 2374746"/>
                <a:gd name="connsiteX9-1127" fmla="*/ 3361736 w 4320000"/>
                <a:gd name="connsiteY9-1128" fmla="*/ 127102 h 2374746"/>
                <a:gd name="connsiteX10-1129" fmla="*/ 4320000 w 4320000"/>
                <a:gd name="connsiteY10-1130" fmla="*/ 74714 h 2374746"/>
                <a:gd name="connsiteX11-1131" fmla="*/ 4320000 w 4320000"/>
                <a:gd name="connsiteY11-1132" fmla="*/ 2234714 h 2374746"/>
                <a:gd name="connsiteX12-1133" fmla="*/ 3842749 w 4320000"/>
                <a:gd name="connsiteY12-1134" fmla="*/ 2294038 h 2374746"/>
                <a:gd name="connsiteX13-1135" fmla="*/ 2490198 w 4320000"/>
                <a:gd name="connsiteY13-1136" fmla="*/ 2179738 h 2374746"/>
                <a:gd name="connsiteX14-1137" fmla="*/ 1170986 w 4320000"/>
                <a:gd name="connsiteY14-1138" fmla="*/ 2236888 h 2374746"/>
                <a:gd name="connsiteX15-1139" fmla="*/ 370886 w 4320000"/>
                <a:gd name="connsiteY15-1140" fmla="*/ 2170213 h 2374746"/>
                <a:gd name="connsiteX16-1141" fmla="*/ 0 w 4320000"/>
                <a:gd name="connsiteY16-1142" fmla="*/ 2234714 h 2374746"/>
                <a:gd name="connsiteX17-1143" fmla="*/ 0 w 4320000"/>
                <a:gd name="connsiteY17-1144" fmla="*/ 74714 h 2374746"/>
                <a:gd name="connsiteX0-1145" fmla="*/ 12700 w 4320000"/>
                <a:gd name="connsiteY0-1146" fmla="*/ 614714 h 2374746"/>
                <a:gd name="connsiteX1-1147" fmla="*/ 12700 w 4320000"/>
                <a:gd name="connsiteY1-1148" fmla="*/ 1694714 h 2374746"/>
                <a:gd name="connsiteX2-1149" fmla="*/ 4305300 w 4320000"/>
                <a:gd name="connsiteY2-1150" fmla="*/ 1694714 h 2374746"/>
                <a:gd name="connsiteX3-1151" fmla="*/ 4305300 w 4320000"/>
                <a:gd name="connsiteY3-1152" fmla="*/ 614714 h 2374746"/>
                <a:gd name="connsiteX4-1153" fmla="*/ 12700 w 4320000"/>
                <a:gd name="connsiteY4-1154" fmla="*/ 614714 h 2374746"/>
                <a:gd name="connsiteX5-1155" fmla="*/ 0 w 4320000"/>
                <a:gd name="connsiteY5-1156" fmla="*/ 74714 h 2374746"/>
                <a:gd name="connsiteX6-1157" fmla="*/ 599485 w 4320000"/>
                <a:gd name="connsiteY6-1158" fmla="*/ 155677 h 2374746"/>
                <a:gd name="connsiteX7-1159" fmla="*/ 1190036 w 4320000"/>
                <a:gd name="connsiteY7-1160" fmla="*/ 69951 h 2374746"/>
                <a:gd name="connsiteX8-1161" fmla="*/ 2094911 w 4320000"/>
                <a:gd name="connsiteY8-1162" fmla="*/ 17565 h 2374746"/>
                <a:gd name="connsiteX9-1163" fmla="*/ 3361736 w 4320000"/>
                <a:gd name="connsiteY9-1164" fmla="*/ 127102 h 2374746"/>
                <a:gd name="connsiteX10-1165" fmla="*/ 4320000 w 4320000"/>
                <a:gd name="connsiteY10-1166" fmla="*/ 74714 h 2374746"/>
                <a:gd name="connsiteX11-1167" fmla="*/ 4320000 w 4320000"/>
                <a:gd name="connsiteY11-1168" fmla="*/ 2234714 h 2374746"/>
                <a:gd name="connsiteX12-1169" fmla="*/ 3842749 w 4320000"/>
                <a:gd name="connsiteY12-1170" fmla="*/ 2294038 h 2374746"/>
                <a:gd name="connsiteX13-1171" fmla="*/ 2490198 w 4320000"/>
                <a:gd name="connsiteY13-1172" fmla="*/ 2179738 h 2374746"/>
                <a:gd name="connsiteX14-1173" fmla="*/ 1170986 w 4320000"/>
                <a:gd name="connsiteY14-1174" fmla="*/ 2236888 h 2374746"/>
                <a:gd name="connsiteX15-1175" fmla="*/ 370886 w 4320000"/>
                <a:gd name="connsiteY15-1176" fmla="*/ 2170213 h 2374746"/>
                <a:gd name="connsiteX16-1177" fmla="*/ 0 w 4320000"/>
                <a:gd name="connsiteY16-1178" fmla="*/ 2234714 h 2374746"/>
                <a:gd name="connsiteX17-1179" fmla="*/ 0 w 4320000"/>
                <a:gd name="connsiteY17-1180" fmla="*/ 74714 h 2374746"/>
                <a:gd name="connsiteX0-1181" fmla="*/ 12700 w 4320000"/>
                <a:gd name="connsiteY0-1182" fmla="*/ 614714 h 2418457"/>
                <a:gd name="connsiteX1-1183" fmla="*/ 12700 w 4320000"/>
                <a:gd name="connsiteY1-1184" fmla="*/ 1694714 h 2418457"/>
                <a:gd name="connsiteX2-1185" fmla="*/ 4305300 w 4320000"/>
                <a:gd name="connsiteY2-1186" fmla="*/ 1694714 h 2418457"/>
                <a:gd name="connsiteX3-1187" fmla="*/ 4305300 w 4320000"/>
                <a:gd name="connsiteY3-1188" fmla="*/ 614714 h 2418457"/>
                <a:gd name="connsiteX4-1189" fmla="*/ 12700 w 4320000"/>
                <a:gd name="connsiteY4-1190" fmla="*/ 614714 h 2418457"/>
                <a:gd name="connsiteX5-1191" fmla="*/ 0 w 4320000"/>
                <a:gd name="connsiteY5-1192" fmla="*/ 74714 h 2418457"/>
                <a:gd name="connsiteX6-1193" fmla="*/ 599485 w 4320000"/>
                <a:gd name="connsiteY6-1194" fmla="*/ 155677 h 2418457"/>
                <a:gd name="connsiteX7-1195" fmla="*/ 1190036 w 4320000"/>
                <a:gd name="connsiteY7-1196" fmla="*/ 69951 h 2418457"/>
                <a:gd name="connsiteX8-1197" fmla="*/ 2094911 w 4320000"/>
                <a:gd name="connsiteY8-1198" fmla="*/ 17565 h 2418457"/>
                <a:gd name="connsiteX9-1199" fmla="*/ 3361736 w 4320000"/>
                <a:gd name="connsiteY9-1200" fmla="*/ 127102 h 2418457"/>
                <a:gd name="connsiteX10-1201" fmla="*/ 4320000 w 4320000"/>
                <a:gd name="connsiteY10-1202" fmla="*/ 74714 h 2418457"/>
                <a:gd name="connsiteX11-1203" fmla="*/ 4320000 w 4320000"/>
                <a:gd name="connsiteY11-1204" fmla="*/ 2234714 h 2418457"/>
                <a:gd name="connsiteX12-1205" fmla="*/ 3842749 w 4320000"/>
                <a:gd name="connsiteY12-1206" fmla="*/ 2294038 h 2418457"/>
                <a:gd name="connsiteX13-1207" fmla="*/ 2490198 w 4320000"/>
                <a:gd name="connsiteY13-1208" fmla="*/ 2179738 h 2418457"/>
                <a:gd name="connsiteX14-1209" fmla="*/ 1170986 w 4320000"/>
                <a:gd name="connsiteY14-1210" fmla="*/ 2236888 h 2418457"/>
                <a:gd name="connsiteX15-1211" fmla="*/ 370886 w 4320000"/>
                <a:gd name="connsiteY15-1212" fmla="*/ 2170213 h 2418457"/>
                <a:gd name="connsiteX16-1213" fmla="*/ 0 w 4320000"/>
                <a:gd name="connsiteY16-1214" fmla="*/ 2234714 h 2418457"/>
                <a:gd name="connsiteX17-1215" fmla="*/ 0 w 4320000"/>
                <a:gd name="connsiteY17-1216" fmla="*/ 74714 h 2418457"/>
                <a:gd name="connsiteX0-1217" fmla="*/ 12700 w 4320000"/>
                <a:gd name="connsiteY0-1218" fmla="*/ 614714 h 2418457"/>
                <a:gd name="connsiteX1-1219" fmla="*/ 12700 w 4320000"/>
                <a:gd name="connsiteY1-1220" fmla="*/ 1694714 h 2418457"/>
                <a:gd name="connsiteX2-1221" fmla="*/ 4305300 w 4320000"/>
                <a:gd name="connsiteY2-1222" fmla="*/ 1694714 h 2418457"/>
                <a:gd name="connsiteX3-1223" fmla="*/ 4305300 w 4320000"/>
                <a:gd name="connsiteY3-1224" fmla="*/ 614714 h 2418457"/>
                <a:gd name="connsiteX4-1225" fmla="*/ 12700 w 4320000"/>
                <a:gd name="connsiteY4-1226" fmla="*/ 614714 h 2418457"/>
                <a:gd name="connsiteX5-1227" fmla="*/ 0 w 4320000"/>
                <a:gd name="connsiteY5-1228" fmla="*/ 74714 h 2418457"/>
                <a:gd name="connsiteX6-1229" fmla="*/ 599485 w 4320000"/>
                <a:gd name="connsiteY6-1230" fmla="*/ 155677 h 2418457"/>
                <a:gd name="connsiteX7-1231" fmla="*/ 1190036 w 4320000"/>
                <a:gd name="connsiteY7-1232" fmla="*/ 69951 h 2418457"/>
                <a:gd name="connsiteX8-1233" fmla="*/ 2094911 w 4320000"/>
                <a:gd name="connsiteY8-1234" fmla="*/ 17565 h 2418457"/>
                <a:gd name="connsiteX9-1235" fmla="*/ 3361736 w 4320000"/>
                <a:gd name="connsiteY9-1236" fmla="*/ 127102 h 2418457"/>
                <a:gd name="connsiteX10-1237" fmla="*/ 4320000 w 4320000"/>
                <a:gd name="connsiteY10-1238" fmla="*/ 74714 h 2418457"/>
                <a:gd name="connsiteX11-1239" fmla="*/ 4320000 w 4320000"/>
                <a:gd name="connsiteY11-1240" fmla="*/ 2234714 h 2418457"/>
                <a:gd name="connsiteX12-1241" fmla="*/ 3842749 w 4320000"/>
                <a:gd name="connsiteY12-1242" fmla="*/ 2294038 h 2418457"/>
                <a:gd name="connsiteX13-1243" fmla="*/ 2490198 w 4320000"/>
                <a:gd name="connsiteY13-1244" fmla="*/ 2179738 h 2418457"/>
                <a:gd name="connsiteX14-1245" fmla="*/ 1170986 w 4320000"/>
                <a:gd name="connsiteY14-1246" fmla="*/ 2236888 h 2418457"/>
                <a:gd name="connsiteX15-1247" fmla="*/ 370886 w 4320000"/>
                <a:gd name="connsiteY15-1248" fmla="*/ 2170213 h 2418457"/>
                <a:gd name="connsiteX16-1249" fmla="*/ 0 w 4320000"/>
                <a:gd name="connsiteY16-1250" fmla="*/ 2234714 h 2418457"/>
                <a:gd name="connsiteX17-1251" fmla="*/ 0 w 4320000"/>
                <a:gd name="connsiteY17-1252" fmla="*/ 74714 h 2418457"/>
                <a:gd name="connsiteX0-1253" fmla="*/ 12700 w 4320000"/>
                <a:gd name="connsiteY0-1254" fmla="*/ 614714 h 2418457"/>
                <a:gd name="connsiteX1-1255" fmla="*/ 12700 w 4320000"/>
                <a:gd name="connsiteY1-1256" fmla="*/ 1694714 h 2418457"/>
                <a:gd name="connsiteX2-1257" fmla="*/ 4305300 w 4320000"/>
                <a:gd name="connsiteY2-1258" fmla="*/ 1694714 h 2418457"/>
                <a:gd name="connsiteX3-1259" fmla="*/ 4305300 w 4320000"/>
                <a:gd name="connsiteY3-1260" fmla="*/ 614714 h 2418457"/>
                <a:gd name="connsiteX4-1261" fmla="*/ 12700 w 4320000"/>
                <a:gd name="connsiteY4-1262" fmla="*/ 614714 h 2418457"/>
                <a:gd name="connsiteX5-1263" fmla="*/ 0 w 4320000"/>
                <a:gd name="connsiteY5-1264" fmla="*/ 74714 h 2418457"/>
                <a:gd name="connsiteX6-1265" fmla="*/ 599485 w 4320000"/>
                <a:gd name="connsiteY6-1266" fmla="*/ 155677 h 2418457"/>
                <a:gd name="connsiteX7-1267" fmla="*/ 1190036 w 4320000"/>
                <a:gd name="connsiteY7-1268" fmla="*/ 69951 h 2418457"/>
                <a:gd name="connsiteX8-1269" fmla="*/ 2094911 w 4320000"/>
                <a:gd name="connsiteY8-1270" fmla="*/ 17565 h 2418457"/>
                <a:gd name="connsiteX9-1271" fmla="*/ 3361736 w 4320000"/>
                <a:gd name="connsiteY9-1272" fmla="*/ 127102 h 2418457"/>
                <a:gd name="connsiteX10-1273" fmla="*/ 4320000 w 4320000"/>
                <a:gd name="connsiteY10-1274" fmla="*/ 74714 h 2418457"/>
                <a:gd name="connsiteX11-1275" fmla="*/ 4320000 w 4320000"/>
                <a:gd name="connsiteY11-1276" fmla="*/ 2234714 h 2418457"/>
                <a:gd name="connsiteX12-1277" fmla="*/ 3842749 w 4320000"/>
                <a:gd name="connsiteY12-1278" fmla="*/ 2294038 h 2418457"/>
                <a:gd name="connsiteX13-1279" fmla="*/ 2490198 w 4320000"/>
                <a:gd name="connsiteY13-1280" fmla="*/ 2179738 h 2418457"/>
                <a:gd name="connsiteX14-1281" fmla="*/ 1170986 w 4320000"/>
                <a:gd name="connsiteY14-1282" fmla="*/ 2236888 h 2418457"/>
                <a:gd name="connsiteX15-1283" fmla="*/ 370886 w 4320000"/>
                <a:gd name="connsiteY15-1284" fmla="*/ 2170213 h 2418457"/>
                <a:gd name="connsiteX16-1285" fmla="*/ 0 w 4320000"/>
                <a:gd name="connsiteY16-1286" fmla="*/ 2234714 h 2418457"/>
                <a:gd name="connsiteX17-1287" fmla="*/ 0 w 4320000"/>
                <a:gd name="connsiteY17-1288" fmla="*/ 74714 h 2418457"/>
                <a:gd name="connsiteX0-1289" fmla="*/ 12700 w 4320000"/>
                <a:gd name="connsiteY0-1290" fmla="*/ 614714 h 2418457"/>
                <a:gd name="connsiteX1-1291" fmla="*/ 12700 w 4320000"/>
                <a:gd name="connsiteY1-1292" fmla="*/ 1694714 h 2418457"/>
                <a:gd name="connsiteX2-1293" fmla="*/ 4305300 w 4320000"/>
                <a:gd name="connsiteY2-1294" fmla="*/ 1694714 h 2418457"/>
                <a:gd name="connsiteX3-1295" fmla="*/ 4305300 w 4320000"/>
                <a:gd name="connsiteY3-1296" fmla="*/ 614714 h 2418457"/>
                <a:gd name="connsiteX4-1297" fmla="*/ 12700 w 4320000"/>
                <a:gd name="connsiteY4-1298" fmla="*/ 614714 h 2418457"/>
                <a:gd name="connsiteX5-1299" fmla="*/ 0 w 4320000"/>
                <a:gd name="connsiteY5-1300" fmla="*/ 74714 h 2418457"/>
                <a:gd name="connsiteX6-1301" fmla="*/ 599485 w 4320000"/>
                <a:gd name="connsiteY6-1302" fmla="*/ 155677 h 2418457"/>
                <a:gd name="connsiteX7-1303" fmla="*/ 1190036 w 4320000"/>
                <a:gd name="connsiteY7-1304" fmla="*/ 69951 h 2418457"/>
                <a:gd name="connsiteX8-1305" fmla="*/ 2094911 w 4320000"/>
                <a:gd name="connsiteY8-1306" fmla="*/ 17565 h 2418457"/>
                <a:gd name="connsiteX9-1307" fmla="*/ 3361736 w 4320000"/>
                <a:gd name="connsiteY9-1308" fmla="*/ 127102 h 2418457"/>
                <a:gd name="connsiteX10-1309" fmla="*/ 4320000 w 4320000"/>
                <a:gd name="connsiteY10-1310" fmla="*/ 74714 h 2418457"/>
                <a:gd name="connsiteX11-1311" fmla="*/ 4320000 w 4320000"/>
                <a:gd name="connsiteY11-1312" fmla="*/ 2234714 h 2418457"/>
                <a:gd name="connsiteX12-1313" fmla="*/ 3842749 w 4320000"/>
                <a:gd name="connsiteY12-1314" fmla="*/ 2294038 h 2418457"/>
                <a:gd name="connsiteX13-1315" fmla="*/ 2490198 w 4320000"/>
                <a:gd name="connsiteY13-1316" fmla="*/ 2179738 h 2418457"/>
                <a:gd name="connsiteX14-1317" fmla="*/ 1170986 w 4320000"/>
                <a:gd name="connsiteY14-1318" fmla="*/ 2236888 h 2418457"/>
                <a:gd name="connsiteX15-1319" fmla="*/ 370886 w 4320000"/>
                <a:gd name="connsiteY15-1320" fmla="*/ 2170213 h 2418457"/>
                <a:gd name="connsiteX16-1321" fmla="*/ 0 w 4320000"/>
                <a:gd name="connsiteY16-1322" fmla="*/ 2234714 h 2418457"/>
                <a:gd name="connsiteX17-1323" fmla="*/ 0 w 4320000"/>
                <a:gd name="connsiteY17-1324" fmla="*/ 74714 h 2418457"/>
                <a:gd name="connsiteX0-1325" fmla="*/ 12700 w 4320000"/>
                <a:gd name="connsiteY0-1326" fmla="*/ 614714 h 2538733"/>
                <a:gd name="connsiteX1-1327" fmla="*/ 12700 w 4320000"/>
                <a:gd name="connsiteY1-1328" fmla="*/ 1694714 h 2538733"/>
                <a:gd name="connsiteX2-1329" fmla="*/ 4305300 w 4320000"/>
                <a:gd name="connsiteY2-1330" fmla="*/ 1694714 h 2538733"/>
                <a:gd name="connsiteX3-1331" fmla="*/ 4305300 w 4320000"/>
                <a:gd name="connsiteY3-1332" fmla="*/ 614714 h 2538733"/>
                <a:gd name="connsiteX4-1333" fmla="*/ 12700 w 4320000"/>
                <a:gd name="connsiteY4-1334" fmla="*/ 614714 h 2538733"/>
                <a:gd name="connsiteX5-1335" fmla="*/ 0 w 4320000"/>
                <a:gd name="connsiteY5-1336" fmla="*/ 74714 h 2538733"/>
                <a:gd name="connsiteX6-1337" fmla="*/ 599485 w 4320000"/>
                <a:gd name="connsiteY6-1338" fmla="*/ 155677 h 2538733"/>
                <a:gd name="connsiteX7-1339" fmla="*/ 1190036 w 4320000"/>
                <a:gd name="connsiteY7-1340" fmla="*/ 69951 h 2538733"/>
                <a:gd name="connsiteX8-1341" fmla="*/ 2094911 w 4320000"/>
                <a:gd name="connsiteY8-1342" fmla="*/ 17565 h 2538733"/>
                <a:gd name="connsiteX9-1343" fmla="*/ 3361736 w 4320000"/>
                <a:gd name="connsiteY9-1344" fmla="*/ 127102 h 2538733"/>
                <a:gd name="connsiteX10-1345" fmla="*/ 4320000 w 4320000"/>
                <a:gd name="connsiteY10-1346" fmla="*/ 74714 h 2538733"/>
                <a:gd name="connsiteX11-1347" fmla="*/ 4320000 w 4320000"/>
                <a:gd name="connsiteY11-1348" fmla="*/ 2234714 h 2538733"/>
                <a:gd name="connsiteX12-1349" fmla="*/ 3842749 w 4320000"/>
                <a:gd name="connsiteY12-1350" fmla="*/ 2294038 h 2538733"/>
                <a:gd name="connsiteX13-1351" fmla="*/ 2490198 w 4320000"/>
                <a:gd name="connsiteY13-1352" fmla="*/ 2179738 h 2538733"/>
                <a:gd name="connsiteX14-1353" fmla="*/ 1170986 w 4320000"/>
                <a:gd name="connsiteY14-1354" fmla="*/ 2236888 h 2538733"/>
                <a:gd name="connsiteX15-1355" fmla="*/ 370886 w 4320000"/>
                <a:gd name="connsiteY15-1356" fmla="*/ 2170213 h 2538733"/>
                <a:gd name="connsiteX16-1357" fmla="*/ 0 w 4320000"/>
                <a:gd name="connsiteY16-1358" fmla="*/ 2234714 h 2538733"/>
                <a:gd name="connsiteX17-1359" fmla="*/ 0 w 4320000"/>
                <a:gd name="connsiteY17-1360" fmla="*/ 74714 h 2538733"/>
                <a:gd name="connsiteX0-1361" fmla="*/ 12700 w 4320000"/>
                <a:gd name="connsiteY0-1362" fmla="*/ 614714 h 2418457"/>
                <a:gd name="connsiteX1-1363" fmla="*/ 12700 w 4320000"/>
                <a:gd name="connsiteY1-1364" fmla="*/ 1694714 h 2418457"/>
                <a:gd name="connsiteX2-1365" fmla="*/ 4305300 w 4320000"/>
                <a:gd name="connsiteY2-1366" fmla="*/ 1694714 h 2418457"/>
                <a:gd name="connsiteX3-1367" fmla="*/ 4305300 w 4320000"/>
                <a:gd name="connsiteY3-1368" fmla="*/ 614714 h 2418457"/>
                <a:gd name="connsiteX4-1369" fmla="*/ 12700 w 4320000"/>
                <a:gd name="connsiteY4-1370" fmla="*/ 614714 h 2418457"/>
                <a:gd name="connsiteX5-1371" fmla="*/ 0 w 4320000"/>
                <a:gd name="connsiteY5-1372" fmla="*/ 74714 h 2418457"/>
                <a:gd name="connsiteX6-1373" fmla="*/ 599485 w 4320000"/>
                <a:gd name="connsiteY6-1374" fmla="*/ 155677 h 2418457"/>
                <a:gd name="connsiteX7-1375" fmla="*/ 1190036 w 4320000"/>
                <a:gd name="connsiteY7-1376" fmla="*/ 69951 h 2418457"/>
                <a:gd name="connsiteX8-1377" fmla="*/ 2094911 w 4320000"/>
                <a:gd name="connsiteY8-1378" fmla="*/ 17565 h 2418457"/>
                <a:gd name="connsiteX9-1379" fmla="*/ 3361736 w 4320000"/>
                <a:gd name="connsiteY9-1380" fmla="*/ 127102 h 2418457"/>
                <a:gd name="connsiteX10-1381" fmla="*/ 4320000 w 4320000"/>
                <a:gd name="connsiteY10-1382" fmla="*/ 74714 h 2418457"/>
                <a:gd name="connsiteX11-1383" fmla="*/ 4320000 w 4320000"/>
                <a:gd name="connsiteY11-1384" fmla="*/ 2234714 h 2418457"/>
                <a:gd name="connsiteX12-1385" fmla="*/ 3842749 w 4320000"/>
                <a:gd name="connsiteY12-1386" fmla="*/ 2294038 h 2418457"/>
                <a:gd name="connsiteX13-1387" fmla="*/ 2490198 w 4320000"/>
                <a:gd name="connsiteY13-1388" fmla="*/ 2179738 h 2418457"/>
                <a:gd name="connsiteX14-1389" fmla="*/ 1170986 w 4320000"/>
                <a:gd name="connsiteY14-1390" fmla="*/ 2236888 h 2418457"/>
                <a:gd name="connsiteX15-1391" fmla="*/ 370886 w 4320000"/>
                <a:gd name="connsiteY15-1392" fmla="*/ 2170213 h 2418457"/>
                <a:gd name="connsiteX16-1393" fmla="*/ 0 w 4320000"/>
                <a:gd name="connsiteY16-1394" fmla="*/ 2234714 h 2418457"/>
                <a:gd name="connsiteX17-1395" fmla="*/ 0 w 4320000"/>
                <a:gd name="connsiteY17-1396" fmla="*/ 74714 h 2418457"/>
                <a:gd name="connsiteX0-1397" fmla="*/ 12700 w 4320000"/>
                <a:gd name="connsiteY0-1398" fmla="*/ 614714 h 2418457"/>
                <a:gd name="connsiteX1-1399" fmla="*/ 12700 w 4320000"/>
                <a:gd name="connsiteY1-1400" fmla="*/ 1694714 h 2418457"/>
                <a:gd name="connsiteX2-1401" fmla="*/ 4305300 w 4320000"/>
                <a:gd name="connsiteY2-1402" fmla="*/ 1694714 h 2418457"/>
                <a:gd name="connsiteX3-1403" fmla="*/ 4305300 w 4320000"/>
                <a:gd name="connsiteY3-1404" fmla="*/ 614714 h 2418457"/>
                <a:gd name="connsiteX4-1405" fmla="*/ 12700 w 4320000"/>
                <a:gd name="connsiteY4-1406" fmla="*/ 614714 h 2418457"/>
                <a:gd name="connsiteX5-1407" fmla="*/ 0 w 4320000"/>
                <a:gd name="connsiteY5-1408" fmla="*/ 74714 h 2418457"/>
                <a:gd name="connsiteX6-1409" fmla="*/ 599485 w 4320000"/>
                <a:gd name="connsiteY6-1410" fmla="*/ 155677 h 2418457"/>
                <a:gd name="connsiteX7-1411" fmla="*/ 1190036 w 4320000"/>
                <a:gd name="connsiteY7-1412" fmla="*/ 69951 h 2418457"/>
                <a:gd name="connsiteX8-1413" fmla="*/ 2094911 w 4320000"/>
                <a:gd name="connsiteY8-1414" fmla="*/ 17565 h 2418457"/>
                <a:gd name="connsiteX9-1415" fmla="*/ 3361736 w 4320000"/>
                <a:gd name="connsiteY9-1416" fmla="*/ 127102 h 2418457"/>
                <a:gd name="connsiteX10-1417" fmla="*/ 4320000 w 4320000"/>
                <a:gd name="connsiteY10-1418" fmla="*/ 74714 h 2418457"/>
                <a:gd name="connsiteX11-1419" fmla="*/ 4320000 w 4320000"/>
                <a:gd name="connsiteY11-1420" fmla="*/ 2234714 h 2418457"/>
                <a:gd name="connsiteX12-1421" fmla="*/ 3842749 w 4320000"/>
                <a:gd name="connsiteY12-1422" fmla="*/ 2294038 h 2418457"/>
                <a:gd name="connsiteX13-1423" fmla="*/ 2490198 w 4320000"/>
                <a:gd name="connsiteY13-1424" fmla="*/ 2179738 h 2418457"/>
                <a:gd name="connsiteX14-1425" fmla="*/ 1170986 w 4320000"/>
                <a:gd name="connsiteY14-1426" fmla="*/ 2236888 h 2418457"/>
                <a:gd name="connsiteX15-1427" fmla="*/ 370886 w 4320000"/>
                <a:gd name="connsiteY15-1428" fmla="*/ 2170213 h 2418457"/>
                <a:gd name="connsiteX16-1429" fmla="*/ 0 w 4320000"/>
                <a:gd name="connsiteY16-1430" fmla="*/ 2234714 h 2418457"/>
                <a:gd name="connsiteX17-1431" fmla="*/ 0 w 4320000"/>
                <a:gd name="connsiteY17-1432" fmla="*/ 74714 h 2418457"/>
                <a:gd name="connsiteX0-1433" fmla="*/ 12700 w 4320000"/>
                <a:gd name="connsiteY0-1434" fmla="*/ 614714 h 2418457"/>
                <a:gd name="connsiteX1-1435" fmla="*/ 12700 w 4320000"/>
                <a:gd name="connsiteY1-1436" fmla="*/ 1694714 h 2418457"/>
                <a:gd name="connsiteX2-1437" fmla="*/ 4305300 w 4320000"/>
                <a:gd name="connsiteY2-1438" fmla="*/ 1694714 h 2418457"/>
                <a:gd name="connsiteX3-1439" fmla="*/ 4305300 w 4320000"/>
                <a:gd name="connsiteY3-1440" fmla="*/ 614714 h 2418457"/>
                <a:gd name="connsiteX4-1441" fmla="*/ 12700 w 4320000"/>
                <a:gd name="connsiteY4-1442" fmla="*/ 614714 h 2418457"/>
                <a:gd name="connsiteX5-1443" fmla="*/ 0 w 4320000"/>
                <a:gd name="connsiteY5-1444" fmla="*/ 74714 h 2418457"/>
                <a:gd name="connsiteX6-1445" fmla="*/ 599485 w 4320000"/>
                <a:gd name="connsiteY6-1446" fmla="*/ 155677 h 2418457"/>
                <a:gd name="connsiteX7-1447" fmla="*/ 1190036 w 4320000"/>
                <a:gd name="connsiteY7-1448" fmla="*/ 69951 h 2418457"/>
                <a:gd name="connsiteX8-1449" fmla="*/ 2094911 w 4320000"/>
                <a:gd name="connsiteY8-1450" fmla="*/ 17565 h 2418457"/>
                <a:gd name="connsiteX9-1451" fmla="*/ 3361736 w 4320000"/>
                <a:gd name="connsiteY9-1452" fmla="*/ 127102 h 2418457"/>
                <a:gd name="connsiteX10-1453" fmla="*/ 4320000 w 4320000"/>
                <a:gd name="connsiteY10-1454" fmla="*/ 74714 h 2418457"/>
                <a:gd name="connsiteX11-1455" fmla="*/ 4320000 w 4320000"/>
                <a:gd name="connsiteY11-1456" fmla="*/ 2234714 h 2418457"/>
                <a:gd name="connsiteX12-1457" fmla="*/ 3842749 w 4320000"/>
                <a:gd name="connsiteY12-1458" fmla="*/ 2294038 h 2418457"/>
                <a:gd name="connsiteX13-1459" fmla="*/ 2490198 w 4320000"/>
                <a:gd name="connsiteY13-1460" fmla="*/ 2179738 h 2418457"/>
                <a:gd name="connsiteX14-1461" fmla="*/ 1170986 w 4320000"/>
                <a:gd name="connsiteY14-1462" fmla="*/ 2236888 h 2418457"/>
                <a:gd name="connsiteX15-1463" fmla="*/ 370886 w 4320000"/>
                <a:gd name="connsiteY15-1464" fmla="*/ 2170213 h 2418457"/>
                <a:gd name="connsiteX16-1465" fmla="*/ 0 w 4320000"/>
                <a:gd name="connsiteY16-1466" fmla="*/ 2234714 h 2418457"/>
                <a:gd name="connsiteX17-1467" fmla="*/ 0 w 4320000"/>
                <a:gd name="connsiteY17-1468" fmla="*/ 74714 h 2418457"/>
                <a:gd name="connsiteX0-1469" fmla="*/ 12700 w 4320000"/>
                <a:gd name="connsiteY0-1470" fmla="*/ 614714 h 2418457"/>
                <a:gd name="connsiteX1-1471" fmla="*/ 12700 w 4320000"/>
                <a:gd name="connsiteY1-1472" fmla="*/ 1694714 h 2418457"/>
                <a:gd name="connsiteX2-1473" fmla="*/ 4305300 w 4320000"/>
                <a:gd name="connsiteY2-1474" fmla="*/ 1694714 h 2418457"/>
                <a:gd name="connsiteX3-1475" fmla="*/ 4305300 w 4320000"/>
                <a:gd name="connsiteY3-1476" fmla="*/ 614714 h 2418457"/>
                <a:gd name="connsiteX4-1477" fmla="*/ 12700 w 4320000"/>
                <a:gd name="connsiteY4-1478" fmla="*/ 614714 h 2418457"/>
                <a:gd name="connsiteX5-1479" fmla="*/ 0 w 4320000"/>
                <a:gd name="connsiteY5-1480" fmla="*/ 74714 h 2418457"/>
                <a:gd name="connsiteX6-1481" fmla="*/ 599485 w 4320000"/>
                <a:gd name="connsiteY6-1482" fmla="*/ 155677 h 2418457"/>
                <a:gd name="connsiteX7-1483" fmla="*/ 1190036 w 4320000"/>
                <a:gd name="connsiteY7-1484" fmla="*/ 69951 h 2418457"/>
                <a:gd name="connsiteX8-1485" fmla="*/ 2094911 w 4320000"/>
                <a:gd name="connsiteY8-1486" fmla="*/ 17565 h 2418457"/>
                <a:gd name="connsiteX9-1487" fmla="*/ 3361736 w 4320000"/>
                <a:gd name="connsiteY9-1488" fmla="*/ 127102 h 2418457"/>
                <a:gd name="connsiteX10-1489" fmla="*/ 4320000 w 4320000"/>
                <a:gd name="connsiteY10-1490" fmla="*/ 74714 h 2418457"/>
                <a:gd name="connsiteX11-1491" fmla="*/ 4320000 w 4320000"/>
                <a:gd name="connsiteY11-1492" fmla="*/ 2234714 h 2418457"/>
                <a:gd name="connsiteX12-1493" fmla="*/ 3842749 w 4320000"/>
                <a:gd name="connsiteY12-1494" fmla="*/ 2294038 h 2418457"/>
                <a:gd name="connsiteX13-1495" fmla="*/ 2490198 w 4320000"/>
                <a:gd name="connsiteY13-1496" fmla="*/ 2179738 h 2418457"/>
                <a:gd name="connsiteX14-1497" fmla="*/ 1170986 w 4320000"/>
                <a:gd name="connsiteY14-1498" fmla="*/ 2236888 h 2418457"/>
                <a:gd name="connsiteX15-1499" fmla="*/ 370886 w 4320000"/>
                <a:gd name="connsiteY15-1500" fmla="*/ 2170213 h 2418457"/>
                <a:gd name="connsiteX16-1501" fmla="*/ 0 w 4320000"/>
                <a:gd name="connsiteY16-1502" fmla="*/ 2234714 h 2418457"/>
                <a:gd name="connsiteX17-1503" fmla="*/ 0 w 4320000"/>
                <a:gd name="connsiteY17-1504" fmla="*/ 74714 h 2418457"/>
                <a:gd name="connsiteX0-1505" fmla="*/ 12700 w 4320000"/>
                <a:gd name="connsiteY0-1506" fmla="*/ 614714 h 2418457"/>
                <a:gd name="connsiteX1-1507" fmla="*/ 12700 w 4320000"/>
                <a:gd name="connsiteY1-1508" fmla="*/ 1694714 h 2418457"/>
                <a:gd name="connsiteX2-1509" fmla="*/ 4305300 w 4320000"/>
                <a:gd name="connsiteY2-1510" fmla="*/ 1694714 h 2418457"/>
                <a:gd name="connsiteX3-1511" fmla="*/ 4305300 w 4320000"/>
                <a:gd name="connsiteY3-1512" fmla="*/ 614714 h 2418457"/>
                <a:gd name="connsiteX4-1513" fmla="*/ 12700 w 4320000"/>
                <a:gd name="connsiteY4-1514" fmla="*/ 614714 h 2418457"/>
                <a:gd name="connsiteX5-1515" fmla="*/ 0 w 4320000"/>
                <a:gd name="connsiteY5-1516" fmla="*/ 74714 h 2418457"/>
                <a:gd name="connsiteX6-1517" fmla="*/ 599485 w 4320000"/>
                <a:gd name="connsiteY6-1518" fmla="*/ 155677 h 2418457"/>
                <a:gd name="connsiteX7-1519" fmla="*/ 1190036 w 4320000"/>
                <a:gd name="connsiteY7-1520" fmla="*/ 69951 h 2418457"/>
                <a:gd name="connsiteX8-1521" fmla="*/ 2094911 w 4320000"/>
                <a:gd name="connsiteY8-1522" fmla="*/ 17565 h 2418457"/>
                <a:gd name="connsiteX9-1523" fmla="*/ 3361736 w 4320000"/>
                <a:gd name="connsiteY9-1524" fmla="*/ 127102 h 2418457"/>
                <a:gd name="connsiteX10-1525" fmla="*/ 4320000 w 4320000"/>
                <a:gd name="connsiteY10-1526" fmla="*/ 74714 h 2418457"/>
                <a:gd name="connsiteX11-1527" fmla="*/ 4320000 w 4320000"/>
                <a:gd name="connsiteY11-1528" fmla="*/ 2234714 h 2418457"/>
                <a:gd name="connsiteX12-1529" fmla="*/ 3842749 w 4320000"/>
                <a:gd name="connsiteY12-1530" fmla="*/ 2294038 h 2418457"/>
                <a:gd name="connsiteX13-1531" fmla="*/ 2490198 w 4320000"/>
                <a:gd name="connsiteY13-1532" fmla="*/ 2179738 h 2418457"/>
                <a:gd name="connsiteX14-1533" fmla="*/ 1170986 w 4320000"/>
                <a:gd name="connsiteY14-1534" fmla="*/ 2236888 h 2418457"/>
                <a:gd name="connsiteX15-1535" fmla="*/ 434386 w 4320000"/>
                <a:gd name="connsiteY15-1536" fmla="*/ 2128938 h 2418457"/>
                <a:gd name="connsiteX16-1537" fmla="*/ 0 w 4320000"/>
                <a:gd name="connsiteY16-1538" fmla="*/ 2234714 h 2418457"/>
                <a:gd name="connsiteX17-1539" fmla="*/ 0 w 4320000"/>
                <a:gd name="connsiteY17-1540" fmla="*/ 74714 h 2418457"/>
                <a:gd name="connsiteX0-1541" fmla="*/ 12700 w 4320000"/>
                <a:gd name="connsiteY0-1542" fmla="*/ 614714 h 2418457"/>
                <a:gd name="connsiteX1-1543" fmla="*/ 12700 w 4320000"/>
                <a:gd name="connsiteY1-1544" fmla="*/ 1694714 h 2418457"/>
                <a:gd name="connsiteX2-1545" fmla="*/ 4305300 w 4320000"/>
                <a:gd name="connsiteY2-1546" fmla="*/ 1694714 h 2418457"/>
                <a:gd name="connsiteX3-1547" fmla="*/ 4305300 w 4320000"/>
                <a:gd name="connsiteY3-1548" fmla="*/ 614714 h 2418457"/>
                <a:gd name="connsiteX4-1549" fmla="*/ 12700 w 4320000"/>
                <a:gd name="connsiteY4-1550" fmla="*/ 614714 h 2418457"/>
                <a:gd name="connsiteX5-1551" fmla="*/ 0 w 4320000"/>
                <a:gd name="connsiteY5-1552" fmla="*/ 74714 h 2418457"/>
                <a:gd name="connsiteX6-1553" fmla="*/ 599485 w 4320000"/>
                <a:gd name="connsiteY6-1554" fmla="*/ 155677 h 2418457"/>
                <a:gd name="connsiteX7-1555" fmla="*/ 1190036 w 4320000"/>
                <a:gd name="connsiteY7-1556" fmla="*/ 69951 h 2418457"/>
                <a:gd name="connsiteX8-1557" fmla="*/ 2094911 w 4320000"/>
                <a:gd name="connsiteY8-1558" fmla="*/ 17565 h 2418457"/>
                <a:gd name="connsiteX9-1559" fmla="*/ 3361736 w 4320000"/>
                <a:gd name="connsiteY9-1560" fmla="*/ 127102 h 2418457"/>
                <a:gd name="connsiteX10-1561" fmla="*/ 4320000 w 4320000"/>
                <a:gd name="connsiteY10-1562" fmla="*/ 74714 h 2418457"/>
                <a:gd name="connsiteX11-1563" fmla="*/ 4320000 w 4320000"/>
                <a:gd name="connsiteY11-1564" fmla="*/ 2234714 h 2418457"/>
                <a:gd name="connsiteX12-1565" fmla="*/ 3842749 w 4320000"/>
                <a:gd name="connsiteY12-1566" fmla="*/ 2294038 h 2418457"/>
                <a:gd name="connsiteX13-1567" fmla="*/ 2490198 w 4320000"/>
                <a:gd name="connsiteY13-1568" fmla="*/ 2179738 h 2418457"/>
                <a:gd name="connsiteX14-1569" fmla="*/ 1170986 w 4320000"/>
                <a:gd name="connsiteY14-1570" fmla="*/ 2236888 h 2418457"/>
                <a:gd name="connsiteX15-1571" fmla="*/ 434386 w 4320000"/>
                <a:gd name="connsiteY15-1572" fmla="*/ 2128938 h 2418457"/>
                <a:gd name="connsiteX16-1573" fmla="*/ 0 w 4320000"/>
                <a:gd name="connsiteY16-1574" fmla="*/ 2234714 h 2418457"/>
                <a:gd name="connsiteX17-1575" fmla="*/ 0 w 4320000"/>
                <a:gd name="connsiteY17-1576" fmla="*/ 74714 h 2418457"/>
                <a:gd name="connsiteX0-1577" fmla="*/ 12700 w 4320000"/>
                <a:gd name="connsiteY0-1578" fmla="*/ 614714 h 2418457"/>
                <a:gd name="connsiteX1-1579" fmla="*/ 12700 w 4320000"/>
                <a:gd name="connsiteY1-1580" fmla="*/ 1694714 h 2418457"/>
                <a:gd name="connsiteX2-1581" fmla="*/ 4305300 w 4320000"/>
                <a:gd name="connsiteY2-1582" fmla="*/ 1694714 h 2418457"/>
                <a:gd name="connsiteX3-1583" fmla="*/ 4305300 w 4320000"/>
                <a:gd name="connsiteY3-1584" fmla="*/ 614714 h 2418457"/>
                <a:gd name="connsiteX4-1585" fmla="*/ 12700 w 4320000"/>
                <a:gd name="connsiteY4-1586" fmla="*/ 614714 h 2418457"/>
                <a:gd name="connsiteX5-1587" fmla="*/ 0 w 4320000"/>
                <a:gd name="connsiteY5-1588" fmla="*/ 74714 h 2418457"/>
                <a:gd name="connsiteX6-1589" fmla="*/ 599485 w 4320000"/>
                <a:gd name="connsiteY6-1590" fmla="*/ 155677 h 2418457"/>
                <a:gd name="connsiteX7-1591" fmla="*/ 1190036 w 4320000"/>
                <a:gd name="connsiteY7-1592" fmla="*/ 69951 h 2418457"/>
                <a:gd name="connsiteX8-1593" fmla="*/ 2094911 w 4320000"/>
                <a:gd name="connsiteY8-1594" fmla="*/ 17565 h 2418457"/>
                <a:gd name="connsiteX9-1595" fmla="*/ 3361736 w 4320000"/>
                <a:gd name="connsiteY9-1596" fmla="*/ 127102 h 2418457"/>
                <a:gd name="connsiteX10-1597" fmla="*/ 4320000 w 4320000"/>
                <a:gd name="connsiteY10-1598" fmla="*/ 74714 h 2418457"/>
                <a:gd name="connsiteX11-1599" fmla="*/ 4320000 w 4320000"/>
                <a:gd name="connsiteY11-1600" fmla="*/ 2234714 h 2418457"/>
                <a:gd name="connsiteX12-1601" fmla="*/ 3842749 w 4320000"/>
                <a:gd name="connsiteY12-1602" fmla="*/ 2294038 h 2418457"/>
                <a:gd name="connsiteX13-1603" fmla="*/ 2490198 w 4320000"/>
                <a:gd name="connsiteY13-1604" fmla="*/ 2179738 h 2418457"/>
                <a:gd name="connsiteX14-1605" fmla="*/ 1170986 w 4320000"/>
                <a:gd name="connsiteY14-1606" fmla="*/ 2236888 h 2418457"/>
                <a:gd name="connsiteX15-1607" fmla="*/ 434386 w 4320000"/>
                <a:gd name="connsiteY15-1608" fmla="*/ 2128938 h 2418457"/>
                <a:gd name="connsiteX16-1609" fmla="*/ 0 w 4320000"/>
                <a:gd name="connsiteY16-1610" fmla="*/ 2234714 h 2418457"/>
                <a:gd name="connsiteX17-1611" fmla="*/ 0 w 4320000"/>
                <a:gd name="connsiteY17-1612" fmla="*/ 74714 h 2418457"/>
                <a:gd name="connsiteX0-1613" fmla="*/ 12700 w 4320000"/>
                <a:gd name="connsiteY0-1614" fmla="*/ 614714 h 2418457"/>
                <a:gd name="connsiteX1-1615" fmla="*/ 12700 w 4320000"/>
                <a:gd name="connsiteY1-1616" fmla="*/ 1694714 h 2418457"/>
                <a:gd name="connsiteX2-1617" fmla="*/ 4305300 w 4320000"/>
                <a:gd name="connsiteY2-1618" fmla="*/ 1694714 h 2418457"/>
                <a:gd name="connsiteX3-1619" fmla="*/ 4305300 w 4320000"/>
                <a:gd name="connsiteY3-1620" fmla="*/ 614714 h 2418457"/>
                <a:gd name="connsiteX4-1621" fmla="*/ 12700 w 4320000"/>
                <a:gd name="connsiteY4-1622" fmla="*/ 614714 h 2418457"/>
                <a:gd name="connsiteX5-1623" fmla="*/ 0 w 4320000"/>
                <a:gd name="connsiteY5-1624" fmla="*/ 74714 h 2418457"/>
                <a:gd name="connsiteX6-1625" fmla="*/ 599485 w 4320000"/>
                <a:gd name="connsiteY6-1626" fmla="*/ 155677 h 2418457"/>
                <a:gd name="connsiteX7-1627" fmla="*/ 1190036 w 4320000"/>
                <a:gd name="connsiteY7-1628" fmla="*/ 69951 h 2418457"/>
                <a:gd name="connsiteX8-1629" fmla="*/ 2094911 w 4320000"/>
                <a:gd name="connsiteY8-1630" fmla="*/ 17565 h 2418457"/>
                <a:gd name="connsiteX9-1631" fmla="*/ 3361736 w 4320000"/>
                <a:gd name="connsiteY9-1632" fmla="*/ 127102 h 2418457"/>
                <a:gd name="connsiteX10-1633" fmla="*/ 4320000 w 4320000"/>
                <a:gd name="connsiteY10-1634" fmla="*/ 74714 h 2418457"/>
                <a:gd name="connsiteX11-1635" fmla="*/ 4320000 w 4320000"/>
                <a:gd name="connsiteY11-1636" fmla="*/ 2234714 h 2418457"/>
                <a:gd name="connsiteX12-1637" fmla="*/ 3842749 w 4320000"/>
                <a:gd name="connsiteY12-1638" fmla="*/ 2294038 h 2418457"/>
                <a:gd name="connsiteX13-1639" fmla="*/ 2490198 w 4320000"/>
                <a:gd name="connsiteY13-1640" fmla="*/ 2179738 h 2418457"/>
                <a:gd name="connsiteX14-1641" fmla="*/ 1170986 w 4320000"/>
                <a:gd name="connsiteY14-1642" fmla="*/ 2236888 h 2418457"/>
                <a:gd name="connsiteX15-1643" fmla="*/ 434386 w 4320000"/>
                <a:gd name="connsiteY15-1644" fmla="*/ 2128938 h 2418457"/>
                <a:gd name="connsiteX16-1645" fmla="*/ 0 w 4320000"/>
                <a:gd name="connsiteY16-1646" fmla="*/ 2234714 h 2418457"/>
                <a:gd name="connsiteX17-1647" fmla="*/ 0 w 4320000"/>
                <a:gd name="connsiteY17-1648" fmla="*/ 74714 h 2418457"/>
                <a:gd name="connsiteX0-1649" fmla="*/ 12700 w 4320000"/>
                <a:gd name="connsiteY0-1650" fmla="*/ 614714 h 2418457"/>
                <a:gd name="connsiteX1-1651" fmla="*/ 12700 w 4320000"/>
                <a:gd name="connsiteY1-1652" fmla="*/ 1694714 h 2418457"/>
                <a:gd name="connsiteX2-1653" fmla="*/ 4305300 w 4320000"/>
                <a:gd name="connsiteY2-1654" fmla="*/ 1694714 h 2418457"/>
                <a:gd name="connsiteX3-1655" fmla="*/ 4305300 w 4320000"/>
                <a:gd name="connsiteY3-1656" fmla="*/ 614714 h 2418457"/>
                <a:gd name="connsiteX4-1657" fmla="*/ 12700 w 4320000"/>
                <a:gd name="connsiteY4-1658" fmla="*/ 614714 h 2418457"/>
                <a:gd name="connsiteX5-1659" fmla="*/ 0 w 4320000"/>
                <a:gd name="connsiteY5-1660" fmla="*/ 74714 h 2418457"/>
                <a:gd name="connsiteX6-1661" fmla="*/ 599485 w 4320000"/>
                <a:gd name="connsiteY6-1662" fmla="*/ 155677 h 2418457"/>
                <a:gd name="connsiteX7-1663" fmla="*/ 1190036 w 4320000"/>
                <a:gd name="connsiteY7-1664" fmla="*/ 69951 h 2418457"/>
                <a:gd name="connsiteX8-1665" fmla="*/ 2094911 w 4320000"/>
                <a:gd name="connsiteY8-1666" fmla="*/ 17565 h 2418457"/>
                <a:gd name="connsiteX9-1667" fmla="*/ 3361736 w 4320000"/>
                <a:gd name="connsiteY9-1668" fmla="*/ 127102 h 2418457"/>
                <a:gd name="connsiteX10-1669" fmla="*/ 4320000 w 4320000"/>
                <a:gd name="connsiteY10-1670" fmla="*/ 74714 h 2418457"/>
                <a:gd name="connsiteX11-1671" fmla="*/ 4320000 w 4320000"/>
                <a:gd name="connsiteY11-1672" fmla="*/ 2234714 h 2418457"/>
                <a:gd name="connsiteX12-1673" fmla="*/ 3842749 w 4320000"/>
                <a:gd name="connsiteY12-1674" fmla="*/ 2294038 h 2418457"/>
                <a:gd name="connsiteX13-1675" fmla="*/ 2490198 w 4320000"/>
                <a:gd name="connsiteY13-1676" fmla="*/ 2179738 h 2418457"/>
                <a:gd name="connsiteX14-1677" fmla="*/ 1170986 w 4320000"/>
                <a:gd name="connsiteY14-1678" fmla="*/ 2236888 h 2418457"/>
                <a:gd name="connsiteX15-1679" fmla="*/ 434386 w 4320000"/>
                <a:gd name="connsiteY15-1680" fmla="*/ 2128938 h 2418457"/>
                <a:gd name="connsiteX16-1681" fmla="*/ 0 w 4320000"/>
                <a:gd name="connsiteY16-1682" fmla="*/ 2234714 h 2418457"/>
                <a:gd name="connsiteX17-1683" fmla="*/ 0 w 4320000"/>
                <a:gd name="connsiteY17-1684" fmla="*/ 74714 h 2418457"/>
                <a:gd name="connsiteX0-1685" fmla="*/ 12700 w 4320000"/>
                <a:gd name="connsiteY0-1686" fmla="*/ 614714 h 2418457"/>
                <a:gd name="connsiteX1-1687" fmla="*/ 12700 w 4320000"/>
                <a:gd name="connsiteY1-1688" fmla="*/ 1694714 h 2418457"/>
                <a:gd name="connsiteX2-1689" fmla="*/ 4305300 w 4320000"/>
                <a:gd name="connsiteY2-1690" fmla="*/ 1694714 h 2418457"/>
                <a:gd name="connsiteX3-1691" fmla="*/ 4305300 w 4320000"/>
                <a:gd name="connsiteY3-1692" fmla="*/ 614714 h 2418457"/>
                <a:gd name="connsiteX4-1693" fmla="*/ 12700 w 4320000"/>
                <a:gd name="connsiteY4-1694" fmla="*/ 614714 h 2418457"/>
                <a:gd name="connsiteX5-1695" fmla="*/ 0 w 4320000"/>
                <a:gd name="connsiteY5-1696" fmla="*/ 74714 h 2418457"/>
                <a:gd name="connsiteX6-1697" fmla="*/ 599485 w 4320000"/>
                <a:gd name="connsiteY6-1698" fmla="*/ 155677 h 2418457"/>
                <a:gd name="connsiteX7-1699" fmla="*/ 1190036 w 4320000"/>
                <a:gd name="connsiteY7-1700" fmla="*/ 69951 h 2418457"/>
                <a:gd name="connsiteX8-1701" fmla="*/ 2094911 w 4320000"/>
                <a:gd name="connsiteY8-1702" fmla="*/ 17565 h 2418457"/>
                <a:gd name="connsiteX9-1703" fmla="*/ 3361736 w 4320000"/>
                <a:gd name="connsiteY9-1704" fmla="*/ 127102 h 2418457"/>
                <a:gd name="connsiteX10-1705" fmla="*/ 4320000 w 4320000"/>
                <a:gd name="connsiteY10-1706" fmla="*/ 74714 h 2418457"/>
                <a:gd name="connsiteX11-1707" fmla="*/ 4320000 w 4320000"/>
                <a:gd name="connsiteY11-1708" fmla="*/ 2234714 h 2418457"/>
                <a:gd name="connsiteX12-1709" fmla="*/ 3842749 w 4320000"/>
                <a:gd name="connsiteY12-1710" fmla="*/ 2294038 h 2418457"/>
                <a:gd name="connsiteX13-1711" fmla="*/ 2490198 w 4320000"/>
                <a:gd name="connsiteY13-1712" fmla="*/ 2179738 h 2418457"/>
                <a:gd name="connsiteX14-1713" fmla="*/ 1170986 w 4320000"/>
                <a:gd name="connsiteY14-1714" fmla="*/ 2236888 h 2418457"/>
                <a:gd name="connsiteX15-1715" fmla="*/ 434386 w 4320000"/>
                <a:gd name="connsiteY15-1716" fmla="*/ 2128938 h 2418457"/>
                <a:gd name="connsiteX16-1717" fmla="*/ 0 w 4320000"/>
                <a:gd name="connsiteY16-1718" fmla="*/ 2234714 h 2418457"/>
                <a:gd name="connsiteX17-1719" fmla="*/ 0 w 4320000"/>
                <a:gd name="connsiteY17-1720" fmla="*/ 74714 h 2418457"/>
                <a:gd name="connsiteX0-1721" fmla="*/ 12700 w 4320000"/>
                <a:gd name="connsiteY0-1722" fmla="*/ 614714 h 2313673"/>
                <a:gd name="connsiteX1-1723" fmla="*/ 12700 w 4320000"/>
                <a:gd name="connsiteY1-1724" fmla="*/ 1694714 h 2313673"/>
                <a:gd name="connsiteX2-1725" fmla="*/ 4305300 w 4320000"/>
                <a:gd name="connsiteY2-1726" fmla="*/ 1694714 h 2313673"/>
                <a:gd name="connsiteX3-1727" fmla="*/ 4305300 w 4320000"/>
                <a:gd name="connsiteY3-1728" fmla="*/ 614714 h 2313673"/>
                <a:gd name="connsiteX4-1729" fmla="*/ 12700 w 4320000"/>
                <a:gd name="connsiteY4-1730" fmla="*/ 614714 h 2313673"/>
                <a:gd name="connsiteX5-1731" fmla="*/ 0 w 4320000"/>
                <a:gd name="connsiteY5-1732" fmla="*/ 74714 h 2313673"/>
                <a:gd name="connsiteX6-1733" fmla="*/ 599485 w 4320000"/>
                <a:gd name="connsiteY6-1734" fmla="*/ 155677 h 2313673"/>
                <a:gd name="connsiteX7-1735" fmla="*/ 1190036 w 4320000"/>
                <a:gd name="connsiteY7-1736" fmla="*/ 69951 h 2313673"/>
                <a:gd name="connsiteX8-1737" fmla="*/ 2094911 w 4320000"/>
                <a:gd name="connsiteY8-1738" fmla="*/ 17565 h 2313673"/>
                <a:gd name="connsiteX9-1739" fmla="*/ 3361736 w 4320000"/>
                <a:gd name="connsiteY9-1740" fmla="*/ 127102 h 2313673"/>
                <a:gd name="connsiteX10-1741" fmla="*/ 4320000 w 4320000"/>
                <a:gd name="connsiteY10-1742" fmla="*/ 74714 h 2313673"/>
                <a:gd name="connsiteX11-1743" fmla="*/ 4320000 w 4320000"/>
                <a:gd name="connsiteY11-1744" fmla="*/ 2234714 h 2313673"/>
                <a:gd name="connsiteX12-1745" fmla="*/ 3842749 w 4320000"/>
                <a:gd name="connsiteY12-1746" fmla="*/ 2294038 h 2313673"/>
                <a:gd name="connsiteX13-1747" fmla="*/ 2490198 w 4320000"/>
                <a:gd name="connsiteY13-1748" fmla="*/ 2179738 h 2313673"/>
                <a:gd name="connsiteX14-1749" fmla="*/ 1170986 w 4320000"/>
                <a:gd name="connsiteY14-1750" fmla="*/ 2236888 h 2313673"/>
                <a:gd name="connsiteX15-1751" fmla="*/ 434386 w 4320000"/>
                <a:gd name="connsiteY15-1752" fmla="*/ 2128938 h 2313673"/>
                <a:gd name="connsiteX16-1753" fmla="*/ 0 w 4320000"/>
                <a:gd name="connsiteY16-1754" fmla="*/ 2234714 h 2313673"/>
                <a:gd name="connsiteX17-1755" fmla="*/ 0 w 4320000"/>
                <a:gd name="connsiteY17-1756" fmla="*/ 74714 h 2313673"/>
                <a:gd name="connsiteX0-1757" fmla="*/ 12700 w 4320000"/>
                <a:gd name="connsiteY0-1758" fmla="*/ 614714 h 2295333"/>
                <a:gd name="connsiteX1-1759" fmla="*/ 12700 w 4320000"/>
                <a:gd name="connsiteY1-1760" fmla="*/ 1694714 h 2295333"/>
                <a:gd name="connsiteX2-1761" fmla="*/ 4305300 w 4320000"/>
                <a:gd name="connsiteY2-1762" fmla="*/ 1694714 h 2295333"/>
                <a:gd name="connsiteX3-1763" fmla="*/ 4305300 w 4320000"/>
                <a:gd name="connsiteY3-1764" fmla="*/ 614714 h 2295333"/>
                <a:gd name="connsiteX4-1765" fmla="*/ 12700 w 4320000"/>
                <a:gd name="connsiteY4-1766" fmla="*/ 614714 h 2295333"/>
                <a:gd name="connsiteX5-1767" fmla="*/ 0 w 4320000"/>
                <a:gd name="connsiteY5-1768" fmla="*/ 74714 h 2295333"/>
                <a:gd name="connsiteX6-1769" fmla="*/ 599485 w 4320000"/>
                <a:gd name="connsiteY6-1770" fmla="*/ 155677 h 2295333"/>
                <a:gd name="connsiteX7-1771" fmla="*/ 1190036 w 4320000"/>
                <a:gd name="connsiteY7-1772" fmla="*/ 69951 h 2295333"/>
                <a:gd name="connsiteX8-1773" fmla="*/ 2094911 w 4320000"/>
                <a:gd name="connsiteY8-1774" fmla="*/ 17565 h 2295333"/>
                <a:gd name="connsiteX9-1775" fmla="*/ 3361736 w 4320000"/>
                <a:gd name="connsiteY9-1776" fmla="*/ 127102 h 2295333"/>
                <a:gd name="connsiteX10-1777" fmla="*/ 4320000 w 4320000"/>
                <a:gd name="connsiteY10-1778" fmla="*/ 74714 h 2295333"/>
                <a:gd name="connsiteX11-1779" fmla="*/ 4320000 w 4320000"/>
                <a:gd name="connsiteY11-1780" fmla="*/ 2234714 h 2295333"/>
                <a:gd name="connsiteX12-1781" fmla="*/ 3842749 w 4320000"/>
                <a:gd name="connsiteY12-1782" fmla="*/ 2294038 h 2295333"/>
                <a:gd name="connsiteX13-1783" fmla="*/ 2490198 w 4320000"/>
                <a:gd name="connsiteY13-1784" fmla="*/ 2179738 h 2295333"/>
                <a:gd name="connsiteX14-1785" fmla="*/ 1170986 w 4320000"/>
                <a:gd name="connsiteY14-1786" fmla="*/ 2236888 h 2295333"/>
                <a:gd name="connsiteX15-1787" fmla="*/ 434386 w 4320000"/>
                <a:gd name="connsiteY15-1788" fmla="*/ 2128938 h 2295333"/>
                <a:gd name="connsiteX16-1789" fmla="*/ 0 w 4320000"/>
                <a:gd name="connsiteY16-1790" fmla="*/ 2234714 h 2295333"/>
                <a:gd name="connsiteX17-1791" fmla="*/ 0 w 4320000"/>
                <a:gd name="connsiteY17-1792" fmla="*/ 74714 h 2295333"/>
                <a:gd name="connsiteX0-1793" fmla="*/ 12700 w 4320000"/>
                <a:gd name="connsiteY0-1794" fmla="*/ 614714 h 2311379"/>
                <a:gd name="connsiteX1-1795" fmla="*/ 12700 w 4320000"/>
                <a:gd name="connsiteY1-1796" fmla="*/ 1694714 h 2311379"/>
                <a:gd name="connsiteX2-1797" fmla="*/ 4305300 w 4320000"/>
                <a:gd name="connsiteY2-1798" fmla="*/ 1694714 h 2311379"/>
                <a:gd name="connsiteX3-1799" fmla="*/ 4305300 w 4320000"/>
                <a:gd name="connsiteY3-1800" fmla="*/ 614714 h 2311379"/>
                <a:gd name="connsiteX4-1801" fmla="*/ 12700 w 4320000"/>
                <a:gd name="connsiteY4-1802" fmla="*/ 614714 h 2311379"/>
                <a:gd name="connsiteX5-1803" fmla="*/ 0 w 4320000"/>
                <a:gd name="connsiteY5-1804" fmla="*/ 74714 h 2311379"/>
                <a:gd name="connsiteX6-1805" fmla="*/ 599485 w 4320000"/>
                <a:gd name="connsiteY6-1806" fmla="*/ 155677 h 2311379"/>
                <a:gd name="connsiteX7-1807" fmla="*/ 1190036 w 4320000"/>
                <a:gd name="connsiteY7-1808" fmla="*/ 69951 h 2311379"/>
                <a:gd name="connsiteX8-1809" fmla="*/ 2094911 w 4320000"/>
                <a:gd name="connsiteY8-1810" fmla="*/ 17565 h 2311379"/>
                <a:gd name="connsiteX9-1811" fmla="*/ 3361736 w 4320000"/>
                <a:gd name="connsiteY9-1812" fmla="*/ 127102 h 2311379"/>
                <a:gd name="connsiteX10-1813" fmla="*/ 4320000 w 4320000"/>
                <a:gd name="connsiteY10-1814" fmla="*/ 74714 h 2311379"/>
                <a:gd name="connsiteX11-1815" fmla="*/ 4320000 w 4320000"/>
                <a:gd name="connsiteY11-1816" fmla="*/ 2234714 h 2311379"/>
                <a:gd name="connsiteX12-1817" fmla="*/ 3842749 w 4320000"/>
                <a:gd name="connsiteY12-1818" fmla="*/ 2294038 h 2311379"/>
                <a:gd name="connsiteX13-1819" fmla="*/ 2490198 w 4320000"/>
                <a:gd name="connsiteY13-1820" fmla="*/ 2179738 h 2311379"/>
                <a:gd name="connsiteX14-1821" fmla="*/ 1170986 w 4320000"/>
                <a:gd name="connsiteY14-1822" fmla="*/ 2236888 h 2311379"/>
                <a:gd name="connsiteX15-1823" fmla="*/ 434386 w 4320000"/>
                <a:gd name="connsiteY15-1824" fmla="*/ 2128938 h 2311379"/>
                <a:gd name="connsiteX16-1825" fmla="*/ 0 w 4320000"/>
                <a:gd name="connsiteY16-1826" fmla="*/ 2234714 h 2311379"/>
                <a:gd name="connsiteX17-1827" fmla="*/ 0 w 4320000"/>
                <a:gd name="connsiteY17-1828" fmla="*/ 74714 h 2311379"/>
                <a:gd name="connsiteX0-1829" fmla="*/ 12700 w 4320000"/>
                <a:gd name="connsiteY0-1830" fmla="*/ 614714 h 2573077"/>
                <a:gd name="connsiteX1-1831" fmla="*/ 12700 w 4320000"/>
                <a:gd name="connsiteY1-1832" fmla="*/ 1694714 h 2573077"/>
                <a:gd name="connsiteX2-1833" fmla="*/ 4305300 w 4320000"/>
                <a:gd name="connsiteY2-1834" fmla="*/ 1694714 h 2573077"/>
                <a:gd name="connsiteX3-1835" fmla="*/ 4305300 w 4320000"/>
                <a:gd name="connsiteY3-1836" fmla="*/ 614714 h 2573077"/>
                <a:gd name="connsiteX4-1837" fmla="*/ 12700 w 4320000"/>
                <a:gd name="connsiteY4-1838" fmla="*/ 614714 h 2573077"/>
                <a:gd name="connsiteX5-1839" fmla="*/ 0 w 4320000"/>
                <a:gd name="connsiteY5-1840" fmla="*/ 74714 h 2573077"/>
                <a:gd name="connsiteX6-1841" fmla="*/ 599485 w 4320000"/>
                <a:gd name="connsiteY6-1842" fmla="*/ 155677 h 2573077"/>
                <a:gd name="connsiteX7-1843" fmla="*/ 1190036 w 4320000"/>
                <a:gd name="connsiteY7-1844" fmla="*/ 69951 h 2573077"/>
                <a:gd name="connsiteX8-1845" fmla="*/ 2094911 w 4320000"/>
                <a:gd name="connsiteY8-1846" fmla="*/ 17565 h 2573077"/>
                <a:gd name="connsiteX9-1847" fmla="*/ 3361736 w 4320000"/>
                <a:gd name="connsiteY9-1848" fmla="*/ 127102 h 2573077"/>
                <a:gd name="connsiteX10-1849" fmla="*/ 4320000 w 4320000"/>
                <a:gd name="connsiteY10-1850" fmla="*/ 74714 h 2573077"/>
                <a:gd name="connsiteX11-1851" fmla="*/ 4320000 w 4320000"/>
                <a:gd name="connsiteY11-1852" fmla="*/ 2234714 h 2573077"/>
                <a:gd name="connsiteX12-1853" fmla="*/ 3842749 w 4320000"/>
                <a:gd name="connsiteY12-1854" fmla="*/ 2294038 h 2573077"/>
                <a:gd name="connsiteX13-1855" fmla="*/ 2490198 w 4320000"/>
                <a:gd name="connsiteY13-1856" fmla="*/ 2179738 h 2573077"/>
                <a:gd name="connsiteX14-1857" fmla="*/ 1170986 w 4320000"/>
                <a:gd name="connsiteY14-1858" fmla="*/ 2236888 h 2573077"/>
                <a:gd name="connsiteX15-1859" fmla="*/ 434386 w 4320000"/>
                <a:gd name="connsiteY15-1860" fmla="*/ 2128938 h 2573077"/>
                <a:gd name="connsiteX16-1861" fmla="*/ 0 w 4320000"/>
                <a:gd name="connsiteY16-1862" fmla="*/ 2234714 h 2573077"/>
                <a:gd name="connsiteX17-1863" fmla="*/ 0 w 4320000"/>
                <a:gd name="connsiteY17-1864" fmla="*/ 74714 h 2573077"/>
                <a:gd name="connsiteX0-1865" fmla="*/ 12700 w 4320000"/>
                <a:gd name="connsiteY0-1866" fmla="*/ 614714 h 2309459"/>
                <a:gd name="connsiteX1-1867" fmla="*/ 12700 w 4320000"/>
                <a:gd name="connsiteY1-1868" fmla="*/ 1694714 h 2309459"/>
                <a:gd name="connsiteX2-1869" fmla="*/ 4305300 w 4320000"/>
                <a:gd name="connsiteY2-1870" fmla="*/ 1694714 h 2309459"/>
                <a:gd name="connsiteX3-1871" fmla="*/ 4305300 w 4320000"/>
                <a:gd name="connsiteY3-1872" fmla="*/ 614714 h 2309459"/>
                <a:gd name="connsiteX4-1873" fmla="*/ 12700 w 4320000"/>
                <a:gd name="connsiteY4-1874" fmla="*/ 614714 h 2309459"/>
                <a:gd name="connsiteX5-1875" fmla="*/ 0 w 4320000"/>
                <a:gd name="connsiteY5-1876" fmla="*/ 74714 h 2309459"/>
                <a:gd name="connsiteX6-1877" fmla="*/ 599485 w 4320000"/>
                <a:gd name="connsiteY6-1878" fmla="*/ 155677 h 2309459"/>
                <a:gd name="connsiteX7-1879" fmla="*/ 1190036 w 4320000"/>
                <a:gd name="connsiteY7-1880" fmla="*/ 69951 h 2309459"/>
                <a:gd name="connsiteX8-1881" fmla="*/ 2094911 w 4320000"/>
                <a:gd name="connsiteY8-1882" fmla="*/ 17565 h 2309459"/>
                <a:gd name="connsiteX9-1883" fmla="*/ 3361736 w 4320000"/>
                <a:gd name="connsiteY9-1884" fmla="*/ 127102 h 2309459"/>
                <a:gd name="connsiteX10-1885" fmla="*/ 4320000 w 4320000"/>
                <a:gd name="connsiteY10-1886" fmla="*/ 74714 h 2309459"/>
                <a:gd name="connsiteX11-1887" fmla="*/ 4320000 w 4320000"/>
                <a:gd name="connsiteY11-1888" fmla="*/ 2234714 h 2309459"/>
                <a:gd name="connsiteX12-1889" fmla="*/ 3842749 w 4320000"/>
                <a:gd name="connsiteY12-1890" fmla="*/ 2294038 h 2309459"/>
                <a:gd name="connsiteX13-1891" fmla="*/ 2490198 w 4320000"/>
                <a:gd name="connsiteY13-1892" fmla="*/ 2179738 h 2309459"/>
                <a:gd name="connsiteX14-1893" fmla="*/ 1170986 w 4320000"/>
                <a:gd name="connsiteY14-1894" fmla="*/ 2236888 h 2309459"/>
                <a:gd name="connsiteX15-1895" fmla="*/ 434386 w 4320000"/>
                <a:gd name="connsiteY15-1896" fmla="*/ 2128938 h 2309459"/>
                <a:gd name="connsiteX16-1897" fmla="*/ 0 w 4320000"/>
                <a:gd name="connsiteY16-1898" fmla="*/ 2234714 h 2309459"/>
                <a:gd name="connsiteX17-1899" fmla="*/ 0 w 4320000"/>
                <a:gd name="connsiteY17-1900" fmla="*/ 74714 h 230945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33" y="connsiteY8-34"/>
                </a:cxn>
                <a:cxn ang="0">
                  <a:pos x="connsiteX9-35" y="connsiteY9-36"/>
                </a:cxn>
                <a:cxn ang="0">
                  <a:pos x="connsiteX10-37" y="connsiteY10-38"/>
                </a:cxn>
                <a:cxn ang="0">
                  <a:pos x="connsiteX11-61" y="connsiteY11-62"/>
                </a:cxn>
                <a:cxn ang="0">
                  <a:pos x="connsiteX12-87" y="connsiteY12-88"/>
                </a:cxn>
                <a:cxn ang="0">
                  <a:pos x="connsiteX13-531" y="connsiteY13-532"/>
                </a:cxn>
                <a:cxn ang="0">
                  <a:pos x="connsiteX14-897" y="connsiteY14-898"/>
                </a:cxn>
                <a:cxn ang="0">
                  <a:pos x="connsiteX15-929" y="connsiteY15-930"/>
                </a:cxn>
                <a:cxn ang="0">
                  <a:pos x="connsiteX16-963" y="connsiteY16-964"/>
                </a:cxn>
                <a:cxn ang="0">
                  <a:pos x="connsiteX17-999" y="connsiteY17-1000"/>
                </a:cxn>
              </a:cxnLst>
              <a:rect l="l" t="t" r="r" b="b"/>
              <a:pathLst>
                <a:path w="4320000" h="2309459">
                  <a:moveTo>
                    <a:pt x="12700" y="614714"/>
                  </a:moveTo>
                  <a:lnTo>
                    <a:pt x="12700" y="1694714"/>
                  </a:lnTo>
                  <a:lnTo>
                    <a:pt x="4305300" y="1694714"/>
                  </a:lnTo>
                  <a:lnTo>
                    <a:pt x="4305300" y="614714"/>
                  </a:lnTo>
                  <a:lnTo>
                    <a:pt x="12700" y="614714"/>
                  </a:lnTo>
                  <a:close/>
                  <a:moveTo>
                    <a:pt x="0" y="74714"/>
                  </a:moveTo>
                  <a:cubicBezTo>
                    <a:pt x="259458" y="71107"/>
                    <a:pt x="401146" y="156471"/>
                    <a:pt x="599485" y="155677"/>
                  </a:cubicBezTo>
                  <a:cubicBezTo>
                    <a:pt x="797824" y="154883"/>
                    <a:pt x="745536" y="-2280"/>
                    <a:pt x="1190036" y="69951"/>
                  </a:cubicBezTo>
                  <a:cubicBezTo>
                    <a:pt x="1634536" y="142182"/>
                    <a:pt x="1761535" y="-58636"/>
                    <a:pt x="2094911" y="17565"/>
                  </a:cubicBezTo>
                  <a:cubicBezTo>
                    <a:pt x="2413998" y="150915"/>
                    <a:pt x="3067088" y="-25298"/>
                    <a:pt x="3361736" y="127102"/>
                  </a:cubicBezTo>
                  <a:cubicBezTo>
                    <a:pt x="3684958" y="189014"/>
                    <a:pt x="4059316" y="73127"/>
                    <a:pt x="4320000" y="74714"/>
                  </a:cubicBezTo>
                  <a:lnTo>
                    <a:pt x="4320000" y="2234714"/>
                  </a:lnTo>
                  <a:cubicBezTo>
                    <a:pt x="3945350" y="2345114"/>
                    <a:pt x="4147716" y="2303201"/>
                    <a:pt x="3842749" y="2294038"/>
                  </a:cubicBezTo>
                  <a:cubicBezTo>
                    <a:pt x="3537782" y="2284875"/>
                    <a:pt x="2935492" y="2189263"/>
                    <a:pt x="2490198" y="2179738"/>
                  </a:cubicBezTo>
                  <a:cubicBezTo>
                    <a:pt x="2044904" y="2170213"/>
                    <a:pt x="1513621" y="2245355"/>
                    <a:pt x="1170986" y="2236888"/>
                  </a:cubicBezTo>
                  <a:cubicBezTo>
                    <a:pt x="828351" y="2228421"/>
                    <a:pt x="645425" y="2129300"/>
                    <a:pt x="434386" y="2128938"/>
                  </a:cubicBezTo>
                  <a:cubicBezTo>
                    <a:pt x="286847" y="2173026"/>
                    <a:pt x="349250" y="2122864"/>
                    <a:pt x="0" y="2234714"/>
                  </a:cubicBezTo>
                  <a:lnTo>
                    <a:pt x="0" y="74714"/>
                  </a:lnTo>
                  <a:close/>
                </a:path>
              </a:pathLst>
            </a:custGeom>
            <a:pattFill prst="wdDnDiag">
              <a:fgClr>
                <a:schemeClr val="accent1"/>
              </a:fgClr>
              <a:bgClr>
                <a:schemeClr val="bg1"/>
              </a:bgClr>
            </a:patt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1" name="任意多边形: 形状 30"/>
            <p:cNvSpPr/>
            <p:nvPr/>
          </p:nvSpPr>
          <p:spPr>
            <a:xfrm>
              <a:off x="6692900" y="2662238"/>
              <a:ext cx="4318000" cy="258762"/>
            </a:xfrm>
            <a:custGeom>
              <a:avLst/>
              <a:gdLst>
                <a:gd name="connsiteX0" fmla="*/ 0 w 4318000"/>
                <a:gd name="connsiteY0" fmla="*/ 82550 h 215900"/>
                <a:gd name="connsiteX1" fmla="*/ 12700 w 4318000"/>
                <a:gd name="connsiteY1" fmla="*/ 133350 h 215900"/>
                <a:gd name="connsiteX2" fmla="*/ 31750 w 4318000"/>
                <a:gd name="connsiteY2" fmla="*/ 152400 h 215900"/>
                <a:gd name="connsiteX3" fmla="*/ 63500 w 4318000"/>
                <a:gd name="connsiteY3" fmla="*/ 177800 h 215900"/>
                <a:gd name="connsiteX4" fmla="*/ 88900 w 4318000"/>
                <a:gd name="connsiteY4" fmla="*/ 133350 h 215900"/>
                <a:gd name="connsiteX5" fmla="*/ 120650 w 4318000"/>
                <a:gd name="connsiteY5" fmla="*/ 101600 h 215900"/>
                <a:gd name="connsiteX6" fmla="*/ 127000 w 4318000"/>
                <a:gd name="connsiteY6" fmla="*/ 82550 h 215900"/>
                <a:gd name="connsiteX7" fmla="*/ 133350 w 4318000"/>
                <a:gd name="connsiteY7" fmla="*/ 38100 h 215900"/>
                <a:gd name="connsiteX8" fmla="*/ 152400 w 4318000"/>
                <a:gd name="connsiteY8" fmla="*/ 44450 h 215900"/>
                <a:gd name="connsiteX9" fmla="*/ 171450 w 4318000"/>
                <a:gd name="connsiteY9" fmla="*/ 63500 h 215900"/>
                <a:gd name="connsiteX10" fmla="*/ 190500 w 4318000"/>
                <a:gd name="connsiteY10" fmla="*/ 76200 h 215900"/>
                <a:gd name="connsiteX11" fmla="*/ 203200 w 4318000"/>
                <a:gd name="connsiteY11" fmla="*/ 95250 h 215900"/>
                <a:gd name="connsiteX12" fmla="*/ 222250 w 4318000"/>
                <a:gd name="connsiteY12" fmla="*/ 114300 h 215900"/>
                <a:gd name="connsiteX13" fmla="*/ 228600 w 4318000"/>
                <a:gd name="connsiteY13" fmla="*/ 133350 h 215900"/>
                <a:gd name="connsiteX14" fmla="*/ 234950 w 4318000"/>
                <a:gd name="connsiteY14" fmla="*/ 158750 h 215900"/>
                <a:gd name="connsiteX15" fmla="*/ 304800 w 4318000"/>
                <a:gd name="connsiteY15" fmla="*/ 139700 h 215900"/>
                <a:gd name="connsiteX16" fmla="*/ 342900 w 4318000"/>
                <a:gd name="connsiteY16" fmla="*/ 107950 h 215900"/>
                <a:gd name="connsiteX17" fmla="*/ 381000 w 4318000"/>
                <a:gd name="connsiteY17" fmla="*/ 82550 h 215900"/>
                <a:gd name="connsiteX18" fmla="*/ 406400 w 4318000"/>
                <a:gd name="connsiteY18" fmla="*/ 88900 h 215900"/>
                <a:gd name="connsiteX19" fmla="*/ 419100 w 4318000"/>
                <a:gd name="connsiteY19" fmla="*/ 107950 h 215900"/>
                <a:gd name="connsiteX20" fmla="*/ 438150 w 4318000"/>
                <a:gd name="connsiteY20" fmla="*/ 127000 h 215900"/>
                <a:gd name="connsiteX21" fmla="*/ 469900 w 4318000"/>
                <a:gd name="connsiteY21" fmla="*/ 158750 h 215900"/>
                <a:gd name="connsiteX22" fmla="*/ 482600 w 4318000"/>
                <a:gd name="connsiteY22" fmla="*/ 177800 h 215900"/>
                <a:gd name="connsiteX23" fmla="*/ 501650 w 4318000"/>
                <a:gd name="connsiteY23" fmla="*/ 184150 h 215900"/>
                <a:gd name="connsiteX24" fmla="*/ 508000 w 4318000"/>
                <a:gd name="connsiteY24" fmla="*/ 215900 h 215900"/>
                <a:gd name="connsiteX25" fmla="*/ 577850 w 4318000"/>
                <a:gd name="connsiteY25" fmla="*/ 196850 h 215900"/>
                <a:gd name="connsiteX26" fmla="*/ 596900 w 4318000"/>
                <a:gd name="connsiteY26" fmla="*/ 184150 h 215900"/>
                <a:gd name="connsiteX27" fmla="*/ 641350 w 4318000"/>
                <a:gd name="connsiteY27" fmla="*/ 165100 h 215900"/>
                <a:gd name="connsiteX28" fmla="*/ 660400 w 4318000"/>
                <a:gd name="connsiteY28" fmla="*/ 146050 h 215900"/>
                <a:gd name="connsiteX29" fmla="*/ 679450 w 4318000"/>
                <a:gd name="connsiteY29" fmla="*/ 107950 h 215900"/>
                <a:gd name="connsiteX30" fmla="*/ 685800 w 4318000"/>
                <a:gd name="connsiteY30" fmla="*/ 88900 h 215900"/>
                <a:gd name="connsiteX31" fmla="*/ 704850 w 4318000"/>
                <a:gd name="connsiteY31" fmla="*/ 76200 h 215900"/>
                <a:gd name="connsiteX32" fmla="*/ 742950 w 4318000"/>
                <a:gd name="connsiteY32" fmla="*/ 88900 h 215900"/>
                <a:gd name="connsiteX33" fmla="*/ 774700 w 4318000"/>
                <a:gd name="connsiteY33" fmla="*/ 120650 h 215900"/>
                <a:gd name="connsiteX34" fmla="*/ 787400 w 4318000"/>
                <a:gd name="connsiteY34" fmla="*/ 139700 h 215900"/>
                <a:gd name="connsiteX35" fmla="*/ 806450 w 4318000"/>
                <a:gd name="connsiteY35" fmla="*/ 146050 h 215900"/>
                <a:gd name="connsiteX36" fmla="*/ 825500 w 4318000"/>
                <a:gd name="connsiteY36" fmla="*/ 158750 h 215900"/>
                <a:gd name="connsiteX37" fmla="*/ 819150 w 4318000"/>
                <a:gd name="connsiteY37" fmla="*/ 139700 h 215900"/>
                <a:gd name="connsiteX38" fmla="*/ 869950 w 4318000"/>
                <a:gd name="connsiteY38" fmla="*/ 114300 h 215900"/>
                <a:gd name="connsiteX39" fmla="*/ 895350 w 4318000"/>
                <a:gd name="connsiteY39" fmla="*/ 107950 h 215900"/>
                <a:gd name="connsiteX40" fmla="*/ 952500 w 4318000"/>
                <a:gd name="connsiteY40" fmla="*/ 63500 h 215900"/>
                <a:gd name="connsiteX41" fmla="*/ 971550 w 4318000"/>
                <a:gd name="connsiteY41" fmla="*/ 57150 h 215900"/>
                <a:gd name="connsiteX42" fmla="*/ 1009650 w 4318000"/>
                <a:gd name="connsiteY42" fmla="*/ 38100 h 215900"/>
                <a:gd name="connsiteX43" fmla="*/ 1143000 w 4318000"/>
                <a:gd name="connsiteY43" fmla="*/ 44450 h 215900"/>
                <a:gd name="connsiteX44" fmla="*/ 1162050 w 4318000"/>
                <a:gd name="connsiteY44" fmla="*/ 50800 h 215900"/>
                <a:gd name="connsiteX45" fmla="*/ 1174750 w 4318000"/>
                <a:gd name="connsiteY45" fmla="*/ 69850 h 215900"/>
                <a:gd name="connsiteX46" fmla="*/ 1244600 w 4318000"/>
                <a:gd name="connsiteY46" fmla="*/ 127000 h 215900"/>
                <a:gd name="connsiteX47" fmla="*/ 1289050 w 4318000"/>
                <a:gd name="connsiteY47" fmla="*/ 133350 h 215900"/>
                <a:gd name="connsiteX48" fmla="*/ 1435100 w 4318000"/>
                <a:gd name="connsiteY48" fmla="*/ 127000 h 215900"/>
                <a:gd name="connsiteX49" fmla="*/ 1447800 w 4318000"/>
                <a:gd name="connsiteY49" fmla="*/ 107950 h 215900"/>
                <a:gd name="connsiteX50" fmla="*/ 1454150 w 4318000"/>
                <a:gd name="connsiteY50" fmla="*/ 63500 h 215900"/>
                <a:gd name="connsiteX51" fmla="*/ 1460500 w 4318000"/>
                <a:gd name="connsiteY51" fmla="*/ 44450 h 215900"/>
                <a:gd name="connsiteX52" fmla="*/ 1485900 w 4318000"/>
                <a:gd name="connsiteY52" fmla="*/ 31750 h 215900"/>
                <a:gd name="connsiteX53" fmla="*/ 1524000 w 4318000"/>
                <a:gd name="connsiteY53" fmla="*/ 19050 h 215900"/>
                <a:gd name="connsiteX54" fmla="*/ 1593850 w 4318000"/>
                <a:gd name="connsiteY54" fmla="*/ 63500 h 215900"/>
                <a:gd name="connsiteX55" fmla="*/ 1631950 w 4318000"/>
                <a:gd name="connsiteY55" fmla="*/ 88900 h 215900"/>
                <a:gd name="connsiteX56" fmla="*/ 1651000 w 4318000"/>
                <a:gd name="connsiteY56" fmla="*/ 101600 h 215900"/>
                <a:gd name="connsiteX57" fmla="*/ 1765300 w 4318000"/>
                <a:gd name="connsiteY57" fmla="*/ 95250 h 215900"/>
                <a:gd name="connsiteX58" fmla="*/ 1790700 w 4318000"/>
                <a:gd name="connsiteY58" fmla="*/ 57150 h 215900"/>
                <a:gd name="connsiteX59" fmla="*/ 1828800 w 4318000"/>
                <a:gd name="connsiteY59" fmla="*/ 31750 h 215900"/>
                <a:gd name="connsiteX60" fmla="*/ 1841500 w 4318000"/>
                <a:gd name="connsiteY60" fmla="*/ 12700 h 215900"/>
                <a:gd name="connsiteX61" fmla="*/ 1860550 w 4318000"/>
                <a:gd name="connsiteY61" fmla="*/ 6350 h 215900"/>
                <a:gd name="connsiteX62" fmla="*/ 1905000 w 4318000"/>
                <a:gd name="connsiteY62" fmla="*/ 0 h 215900"/>
                <a:gd name="connsiteX63" fmla="*/ 1981200 w 4318000"/>
                <a:gd name="connsiteY63" fmla="*/ 6350 h 215900"/>
                <a:gd name="connsiteX64" fmla="*/ 2019300 w 4318000"/>
                <a:gd name="connsiteY64" fmla="*/ 50800 h 215900"/>
                <a:gd name="connsiteX65" fmla="*/ 2063750 w 4318000"/>
                <a:gd name="connsiteY65" fmla="*/ 101600 h 215900"/>
                <a:gd name="connsiteX66" fmla="*/ 2082800 w 4318000"/>
                <a:gd name="connsiteY66" fmla="*/ 107950 h 215900"/>
                <a:gd name="connsiteX67" fmla="*/ 2127250 w 4318000"/>
                <a:gd name="connsiteY67" fmla="*/ 88900 h 215900"/>
                <a:gd name="connsiteX68" fmla="*/ 2146300 w 4318000"/>
                <a:gd name="connsiteY68" fmla="*/ 82550 h 215900"/>
                <a:gd name="connsiteX69" fmla="*/ 2171700 w 4318000"/>
                <a:gd name="connsiteY69" fmla="*/ 69850 h 215900"/>
                <a:gd name="connsiteX70" fmla="*/ 2228850 w 4318000"/>
                <a:gd name="connsiteY70" fmla="*/ 44450 h 215900"/>
                <a:gd name="connsiteX71" fmla="*/ 2241550 w 4318000"/>
                <a:gd name="connsiteY71" fmla="*/ 25400 h 215900"/>
                <a:gd name="connsiteX72" fmla="*/ 2317750 w 4318000"/>
                <a:gd name="connsiteY72" fmla="*/ 19050 h 215900"/>
                <a:gd name="connsiteX73" fmla="*/ 2336800 w 4318000"/>
                <a:gd name="connsiteY73" fmla="*/ 44450 h 215900"/>
                <a:gd name="connsiteX74" fmla="*/ 2400300 w 4318000"/>
                <a:gd name="connsiteY74" fmla="*/ 76200 h 215900"/>
                <a:gd name="connsiteX75" fmla="*/ 2425700 w 4318000"/>
                <a:gd name="connsiteY75" fmla="*/ 88900 h 215900"/>
                <a:gd name="connsiteX76" fmla="*/ 2444750 w 4318000"/>
                <a:gd name="connsiteY76" fmla="*/ 95250 h 215900"/>
                <a:gd name="connsiteX77" fmla="*/ 2470150 w 4318000"/>
                <a:gd name="connsiteY77" fmla="*/ 114300 h 215900"/>
                <a:gd name="connsiteX78" fmla="*/ 2508250 w 4318000"/>
                <a:gd name="connsiteY78" fmla="*/ 152400 h 215900"/>
                <a:gd name="connsiteX79" fmla="*/ 2590800 w 4318000"/>
                <a:gd name="connsiteY79" fmla="*/ 146050 h 215900"/>
                <a:gd name="connsiteX80" fmla="*/ 2628900 w 4318000"/>
                <a:gd name="connsiteY80" fmla="*/ 120650 h 215900"/>
                <a:gd name="connsiteX81" fmla="*/ 2654300 w 4318000"/>
                <a:gd name="connsiteY81" fmla="*/ 82550 h 215900"/>
                <a:gd name="connsiteX82" fmla="*/ 2717800 w 4318000"/>
                <a:gd name="connsiteY82" fmla="*/ 38100 h 215900"/>
                <a:gd name="connsiteX83" fmla="*/ 2736850 w 4318000"/>
                <a:gd name="connsiteY83" fmla="*/ 31750 h 215900"/>
                <a:gd name="connsiteX84" fmla="*/ 2806700 w 4318000"/>
                <a:gd name="connsiteY84" fmla="*/ 38100 h 215900"/>
                <a:gd name="connsiteX85" fmla="*/ 2882900 w 4318000"/>
                <a:gd name="connsiteY85" fmla="*/ 101600 h 215900"/>
                <a:gd name="connsiteX86" fmla="*/ 2940050 w 4318000"/>
                <a:gd name="connsiteY86" fmla="*/ 146050 h 215900"/>
                <a:gd name="connsiteX87" fmla="*/ 2959100 w 4318000"/>
                <a:gd name="connsiteY87" fmla="*/ 152400 h 215900"/>
                <a:gd name="connsiteX88" fmla="*/ 3016250 w 4318000"/>
                <a:gd name="connsiteY88" fmla="*/ 146050 h 215900"/>
                <a:gd name="connsiteX89" fmla="*/ 3054350 w 4318000"/>
                <a:gd name="connsiteY89" fmla="*/ 120650 h 215900"/>
                <a:gd name="connsiteX90" fmla="*/ 3073400 w 4318000"/>
                <a:gd name="connsiteY90" fmla="*/ 107950 h 215900"/>
                <a:gd name="connsiteX91" fmla="*/ 3111500 w 4318000"/>
                <a:gd name="connsiteY91" fmla="*/ 69850 h 215900"/>
                <a:gd name="connsiteX92" fmla="*/ 3130550 w 4318000"/>
                <a:gd name="connsiteY92" fmla="*/ 50800 h 215900"/>
                <a:gd name="connsiteX93" fmla="*/ 3200400 w 4318000"/>
                <a:gd name="connsiteY93" fmla="*/ 31750 h 215900"/>
                <a:gd name="connsiteX94" fmla="*/ 3225800 w 4318000"/>
                <a:gd name="connsiteY94" fmla="*/ 69850 h 215900"/>
                <a:gd name="connsiteX95" fmla="*/ 3232150 w 4318000"/>
                <a:gd name="connsiteY95" fmla="*/ 88900 h 215900"/>
                <a:gd name="connsiteX96" fmla="*/ 3295650 w 4318000"/>
                <a:gd name="connsiteY96" fmla="*/ 139700 h 215900"/>
                <a:gd name="connsiteX97" fmla="*/ 3340100 w 4318000"/>
                <a:gd name="connsiteY97" fmla="*/ 158750 h 215900"/>
                <a:gd name="connsiteX98" fmla="*/ 3359150 w 4318000"/>
                <a:gd name="connsiteY98" fmla="*/ 171450 h 215900"/>
                <a:gd name="connsiteX99" fmla="*/ 3422650 w 4318000"/>
                <a:gd name="connsiteY99" fmla="*/ 190500 h 215900"/>
                <a:gd name="connsiteX100" fmla="*/ 3467100 w 4318000"/>
                <a:gd name="connsiteY100" fmla="*/ 152400 h 215900"/>
                <a:gd name="connsiteX101" fmla="*/ 3486150 w 4318000"/>
                <a:gd name="connsiteY101" fmla="*/ 133350 h 215900"/>
                <a:gd name="connsiteX102" fmla="*/ 3505200 w 4318000"/>
                <a:gd name="connsiteY102" fmla="*/ 127000 h 215900"/>
                <a:gd name="connsiteX103" fmla="*/ 3549650 w 4318000"/>
                <a:gd name="connsiteY103" fmla="*/ 107950 h 215900"/>
                <a:gd name="connsiteX104" fmla="*/ 3651250 w 4318000"/>
                <a:gd name="connsiteY104" fmla="*/ 133350 h 215900"/>
                <a:gd name="connsiteX105" fmla="*/ 3663950 w 4318000"/>
                <a:gd name="connsiteY105" fmla="*/ 152400 h 215900"/>
                <a:gd name="connsiteX106" fmla="*/ 3702050 w 4318000"/>
                <a:gd name="connsiteY106" fmla="*/ 190500 h 215900"/>
                <a:gd name="connsiteX107" fmla="*/ 3797300 w 4318000"/>
                <a:gd name="connsiteY107" fmla="*/ 184150 h 215900"/>
                <a:gd name="connsiteX108" fmla="*/ 3810000 w 4318000"/>
                <a:gd name="connsiteY108" fmla="*/ 165100 h 215900"/>
                <a:gd name="connsiteX109" fmla="*/ 3829050 w 4318000"/>
                <a:gd name="connsiteY109" fmla="*/ 152400 h 215900"/>
                <a:gd name="connsiteX110" fmla="*/ 3860800 w 4318000"/>
                <a:gd name="connsiteY110" fmla="*/ 114300 h 215900"/>
                <a:gd name="connsiteX111" fmla="*/ 3898900 w 4318000"/>
                <a:gd name="connsiteY111" fmla="*/ 95250 h 215900"/>
                <a:gd name="connsiteX112" fmla="*/ 3968750 w 4318000"/>
                <a:gd name="connsiteY112" fmla="*/ 101600 h 215900"/>
                <a:gd name="connsiteX113" fmla="*/ 3987800 w 4318000"/>
                <a:gd name="connsiteY113" fmla="*/ 107950 h 215900"/>
                <a:gd name="connsiteX114" fmla="*/ 4006850 w 4318000"/>
                <a:gd name="connsiteY114" fmla="*/ 127000 h 215900"/>
                <a:gd name="connsiteX115" fmla="*/ 4019550 w 4318000"/>
                <a:gd name="connsiteY115" fmla="*/ 146050 h 215900"/>
                <a:gd name="connsiteX116" fmla="*/ 4057650 w 4318000"/>
                <a:gd name="connsiteY116" fmla="*/ 171450 h 215900"/>
                <a:gd name="connsiteX117" fmla="*/ 4114800 w 4318000"/>
                <a:gd name="connsiteY117" fmla="*/ 165100 h 215900"/>
                <a:gd name="connsiteX118" fmla="*/ 4121150 w 4318000"/>
                <a:gd name="connsiteY118" fmla="*/ 139700 h 215900"/>
                <a:gd name="connsiteX119" fmla="*/ 4127500 w 4318000"/>
                <a:gd name="connsiteY119" fmla="*/ 120650 h 215900"/>
                <a:gd name="connsiteX120" fmla="*/ 4140200 w 4318000"/>
                <a:gd name="connsiteY120" fmla="*/ 69850 h 215900"/>
                <a:gd name="connsiteX121" fmla="*/ 4146550 w 4318000"/>
                <a:gd name="connsiteY121" fmla="*/ 44450 h 215900"/>
                <a:gd name="connsiteX122" fmla="*/ 4165600 w 4318000"/>
                <a:gd name="connsiteY122" fmla="*/ 31750 h 215900"/>
                <a:gd name="connsiteX123" fmla="*/ 4222750 w 4318000"/>
                <a:gd name="connsiteY123" fmla="*/ 57150 h 215900"/>
                <a:gd name="connsiteX124" fmla="*/ 4248150 w 4318000"/>
                <a:gd name="connsiteY124" fmla="*/ 95250 h 215900"/>
                <a:gd name="connsiteX125" fmla="*/ 4279900 w 4318000"/>
                <a:gd name="connsiteY125" fmla="*/ 133350 h 215900"/>
                <a:gd name="connsiteX126" fmla="*/ 4298950 w 4318000"/>
                <a:gd name="connsiteY126" fmla="*/ 127000 h 215900"/>
                <a:gd name="connsiteX127" fmla="*/ 4305300 w 4318000"/>
                <a:gd name="connsiteY127" fmla="*/ 107950 h 215900"/>
                <a:gd name="connsiteX128" fmla="*/ 4318000 w 4318000"/>
                <a:gd name="connsiteY128" fmla="*/ 95250 h 215900"/>
                <a:gd name="connsiteX0-1" fmla="*/ 0 w 4318000"/>
                <a:gd name="connsiteY0-2" fmla="*/ 125412 h 258762"/>
                <a:gd name="connsiteX1-3" fmla="*/ 12700 w 4318000"/>
                <a:gd name="connsiteY1-4" fmla="*/ 176212 h 258762"/>
                <a:gd name="connsiteX2-5" fmla="*/ 31750 w 4318000"/>
                <a:gd name="connsiteY2-6" fmla="*/ 195262 h 258762"/>
                <a:gd name="connsiteX3-7" fmla="*/ 63500 w 4318000"/>
                <a:gd name="connsiteY3-8" fmla="*/ 220662 h 258762"/>
                <a:gd name="connsiteX4-9" fmla="*/ 88900 w 4318000"/>
                <a:gd name="connsiteY4-10" fmla="*/ 176212 h 258762"/>
                <a:gd name="connsiteX5-11" fmla="*/ 120650 w 4318000"/>
                <a:gd name="connsiteY5-12" fmla="*/ 144462 h 258762"/>
                <a:gd name="connsiteX6-13" fmla="*/ 127000 w 4318000"/>
                <a:gd name="connsiteY6-14" fmla="*/ 125412 h 258762"/>
                <a:gd name="connsiteX7-15" fmla="*/ 133350 w 4318000"/>
                <a:gd name="connsiteY7-16" fmla="*/ 80962 h 258762"/>
                <a:gd name="connsiteX8-17" fmla="*/ 152400 w 4318000"/>
                <a:gd name="connsiteY8-18" fmla="*/ 87312 h 258762"/>
                <a:gd name="connsiteX9-19" fmla="*/ 171450 w 4318000"/>
                <a:gd name="connsiteY9-20" fmla="*/ 106362 h 258762"/>
                <a:gd name="connsiteX10-21" fmla="*/ 190500 w 4318000"/>
                <a:gd name="connsiteY10-22" fmla="*/ 119062 h 258762"/>
                <a:gd name="connsiteX11-23" fmla="*/ 203200 w 4318000"/>
                <a:gd name="connsiteY11-24" fmla="*/ 138112 h 258762"/>
                <a:gd name="connsiteX12-25" fmla="*/ 222250 w 4318000"/>
                <a:gd name="connsiteY12-26" fmla="*/ 157162 h 258762"/>
                <a:gd name="connsiteX13-27" fmla="*/ 228600 w 4318000"/>
                <a:gd name="connsiteY13-28" fmla="*/ 176212 h 258762"/>
                <a:gd name="connsiteX14-29" fmla="*/ 234950 w 4318000"/>
                <a:gd name="connsiteY14-30" fmla="*/ 201612 h 258762"/>
                <a:gd name="connsiteX15-31" fmla="*/ 304800 w 4318000"/>
                <a:gd name="connsiteY15-32" fmla="*/ 182562 h 258762"/>
                <a:gd name="connsiteX16-33" fmla="*/ 342900 w 4318000"/>
                <a:gd name="connsiteY16-34" fmla="*/ 150812 h 258762"/>
                <a:gd name="connsiteX17-35" fmla="*/ 381000 w 4318000"/>
                <a:gd name="connsiteY17-36" fmla="*/ 125412 h 258762"/>
                <a:gd name="connsiteX18-37" fmla="*/ 406400 w 4318000"/>
                <a:gd name="connsiteY18-38" fmla="*/ 131762 h 258762"/>
                <a:gd name="connsiteX19-39" fmla="*/ 419100 w 4318000"/>
                <a:gd name="connsiteY19-40" fmla="*/ 150812 h 258762"/>
                <a:gd name="connsiteX20-41" fmla="*/ 438150 w 4318000"/>
                <a:gd name="connsiteY20-42" fmla="*/ 169862 h 258762"/>
                <a:gd name="connsiteX21-43" fmla="*/ 469900 w 4318000"/>
                <a:gd name="connsiteY21-44" fmla="*/ 201612 h 258762"/>
                <a:gd name="connsiteX22-45" fmla="*/ 482600 w 4318000"/>
                <a:gd name="connsiteY22-46" fmla="*/ 220662 h 258762"/>
                <a:gd name="connsiteX23-47" fmla="*/ 501650 w 4318000"/>
                <a:gd name="connsiteY23-48" fmla="*/ 227012 h 258762"/>
                <a:gd name="connsiteX24-49" fmla="*/ 508000 w 4318000"/>
                <a:gd name="connsiteY24-50" fmla="*/ 258762 h 258762"/>
                <a:gd name="connsiteX25-51" fmla="*/ 577850 w 4318000"/>
                <a:gd name="connsiteY25-52" fmla="*/ 239712 h 258762"/>
                <a:gd name="connsiteX26-53" fmla="*/ 596900 w 4318000"/>
                <a:gd name="connsiteY26-54" fmla="*/ 227012 h 258762"/>
                <a:gd name="connsiteX27-55" fmla="*/ 641350 w 4318000"/>
                <a:gd name="connsiteY27-56" fmla="*/ 207962 h 258762"/>
                <a:gd name="connsiteX28-57" fmla="*/ 660400 w 4318000"/>
                <a:gd name="connsiteY28-58" fmla="*/ 188912 h 258762"/>
                <a:gd name="connsiteX29-59" fmla="*/ 679450 w 4318000"/>
                <a:gd name="connsiteY29-60" fmla="*/ 150812 h 258762"/>
                <a:gd name="connsiteX30-61" fmla="*/ 685800 w 4318000"/>
                <a:gd name="connsiteY30-62" fmla="*/ 131762 h 258762"/>
                <a:gd name="connsiteX31-63" fmla="*/ 704850 w 4318000"/>
                <a:gd name="connsiteY31-64" fmla="*/ 119062 h 258762"/>
                <a:gd name="connsiteX32-65" fmla="*/ 742950 w 4318000"/>
                <a:gd name="connsiteY32-66" fmla="*/ 131762 h 258762"/>
                <a:gd name="connsiteX33-67" fmla="*/ 774700 w 4318000"/>
                <a:gd name="connsiteY33-68" fmla="*/ 163512 h 258762"/>
                <a:gd name="connsiteX34-69" fmla="*/ 787400 w 4318000"/>
                <a:gd name="connsiteY34-70" fmla="*/ 182562 h 258762"/>
                <a:gd name="connsiteX35-71" fmla="*/ 806450 w 4318000"/>
                <a:gd name="connsiteY35-72" fmla="*/ 188912 h 258762"/>
                <a:gd name="connsiteX36-73" fmla="*/ 825500 w 4318000"/>
                <a:gd name="connsiteY36-74" fmla="*/ 201612 h 258762"/>
                <a:gd name="connsiteX37-75" fmla="*/ 819150 w 4318000"/>
                <a:gd name="connsiteY37-76" fmla="*/ 182562 h 258762"/>
                <a:gd name="connsiteX38-77" fmla="*/ 869950 w 4318000"/>
                <a:gd name="connsiteY38-78" fmla="*/ 157162 h 258762"/>
                <a:gd name="connsiteX39-79" fmla="*/ 895350 w 4318000"/>
                <a:gd name="connsiteY39-80" fmla="*/ 150812 h 258762"/>
                <a:gd name="connsiteX40-81" fmla="*/ 952500 w 4318000"/>
                <a:gd name="connsiteY40-82" fmla="*/ 106362 h 258762"/>
                <a:gd name="connsiteX41-83" fmla="*/ 971550 w 4318000"/>
                <a:gd name="connsiteY41-84" fmla="*/ 100012 h 258762"/>
                <a:gd name="connsiteX42-85" fmla="*/ 1009650 w 4318000"/>
                <a:gd name="connsiteY42-86" fmla="*/ 80962 h 258762"/>
                <a:gd name="connsiteX43-87" fmla="*/ 1143000 w 4318000"/>
                <a:gd name="connsiteY43-88" fmla="*/ 87312 h 258762"/>
                <a:gd name="connsiteX44-89" fmla="*/ 1162050 w 4318000"/>
                <a:gd name="connsiteY44-90" fmla="*/ 93662 h 258762"/>
                <a:gd name="connsiteX45-91" fmla="*/ 1174750 w 4318000"/>
                <a:gd name="connsiteY45-92" fmla="*/ 112712 h 258762"/>
                <a:gd name="connsiteX46-93" fmla="*/ 1244600 w 4318000"/>
                <a:gd name="connsiteY46-94" fmla="*/ 169862 h 258762"/>
                <a:gd name="connsiteX47-95" fmla="*/ 1289050 w 4318000"/>
                <a:gd name="connsiteY47-96" fmla="*/ 176212 h 258762"/>
                <a:gd name="connsiteX48-97" fmla="*/ 1435100 w 4318000"/>
                <a:gd name="connsiteY48-98" fmla="*/ 169862 h 258762"/>
                <a:gd name="connsiteX49-99" fmla="*/ 1447800 w 4318000"/>
                <a:gd name="connsiteY49-100" fmla="*/ 150812 h 258762"/>
                <a:gd name="connsiteX50-101" fmla="*/ 1454150 w 4318000"/>
                <a:gd name="connsiteY50-102" fmla="*/ 106362 h 258762"/>
                <a:gd name="connsiteX51-103" fmla="*/ 1460500 w 4318000"/>
                <a:gd name="connsiteY51-104" fmla="*/ 87312 h 258762"/>
                <a:gd name="connsiteX52-105" fmla="*/ 1485900 w 4318000"/>
                <a:gd name="connsiteY52-106" fmla="*/ 74612 h 258762"/>
                <a:gd name="connsiteX53-107" fmla="*/ 1524000 w 4318000"/>
                <a:gd name="connsiteY53-108" fmla="*/ 61912 h 258762"/>
                <a:gd name="connsiteX54-109" fmla="*/ 1593850 w 4318000"/>
                <a:gd name="connsiteY54-110" fmla="*/ 106362 h 258762"/>
                <a:gd name="connsiteX55-111" fmla="*/ 1631950 w 4318000"/>
                <a:gd name="connsiteY55-112" fmla="*/ 131762 h 258762"/>
                <a:gd name="connsiteX56-113" fmla="*/ 1651000 w 4318000"/>
                <a:gd name="connsiteY56-114" fmla="*/ 144462 h 258762"/>
                <a:gd name="connsiteX57-115" fmla="*/ 1765300 w 4318000"/>
                <a:gd name="connsiteY57-116" fmla="*/ 138112 h 258762"/>
                <a:gd name="connsiteX58-117" fmla="*/ 1790700 w 4318000"/>
                <a:gd name="connsiteY58-118" fmla="*/ 100012 h 258762"/>
                <a:gd name="connsiteX59-119" fmla="*/ 1828800 w 4318000"/>
                <a:gd name="connsiteY59-120" fmla="*/ 74612 h 258762"/>
                <a:gd name="connsiteX60-121" fmla="*/ 1841500 w 4318000"/>
                <a:gd name="connsiteY60-122" fmla="*/ 55562 h 258762"/>
                <a:gd name="connsiteX61-123" fmla="*/ 1860550 w 4318000"/>
                <a:gd name="connsiteY61-124" fmla="*/ 49212 h 258762"/>
                <a:gd name="connsiteX62-125" fmla="*/ 1900237 w 4318000"/>
                <a:gd name="connsiteY62-126" fmla="*/ 0 h 258762"/>
                <a:gd name="connsiteX63-127" fmla="*/ 1981200 w 4318000"/>
                <a:gd name="connsiteY63-128" fmla="*/ 49212 h 258762"/>
                <a:gd name="connsiteX64-129" fmla="*/ 2019300 w 4318000"/>
                <a:gd name="connsiteY64-130" fmla="*/ 93662 h 258762"/>
                <a:gd name="connsiteX65-131" fmla="*/ 2063750 w 4318000"/>
                <a:gd name="connsiteY65-132" fmla="*/ 144462 h 258762"/>
                <a:gd name="connsiteX66-133" fmla="*/ 2082800 w 4318000"/>
                <a:gd name="connsiteY66-134" fmla="*/ 150812 h 258762"/>
                <a:gd name="connsiteX67-135" fmla="*/ 2127250 w 4318000"/>
                <a:gd name="connsiteY67-136" fmla="*/ 131762 h 258762"/>
                <a:gd name="connsiteX68-137" fmla="*/ 2146300 w 4318000"/>
                <a:gd name="connsiteY68-138" fmla="*/ 125412 h 258762"/>
                <a:gd name="connsiteX69-139" fmla="*/ 2171700 w 4318000"/>
                <a:gd name="connsiteY69-140" fmla="*/ 112712 h 258762"/>
                <a:gd name="connsiteX70-141" fmla="*/ 2228850 w 4318000"/>
                <a:gd name="connsiteY70-142" fmla="*/ 87312 h 258762"/>
                <a:gd name="connsiteX71-143" fmla="*/ 2241550 w 4318000"/>
                <a:gd name="connsiteY71-144" fmla="*/ 68262 h 258762"/>
                <a:gd name="connsiteX72-145" fmla="*/ 2317750 w 4318000"/>
                <a:gd name="connsiteY72-146" fmla="*/ 61912 h 258762"/>
                <a:gd name="connsiteX73-147" fmla="*/ 2336800 w 4318000"/>
                <a:gd name="connsiteY73-148" fmla="*/ 87312 h 258762"/>
                <a:gd name="connsiteX74-149" fmla="*/ 2400300 w 4318000"/>
                <a:gd name="connsiteY74-150" fmla="*/ 119062 h 258762"/>
                <a:gd name="connsiteX75-151" fmla="*/ 2425700 w 4318000"/>
                <a:gd name="connsiteY75-152" fmla="*/ 131762 h 258762"/>
                <a:gd name="connsiteX76-153" fmla="*/ 2444750 w 4318000"/>
                <a:gd name="connsiteY76-154" fmla="*/ 138112 h 258762"/>
                <a:gd name="connsiteX77-155" fmla="*/ 2470150 w 4318000"/>
                <a:gd name="connsiteY77-156" fmla="*/ 157162 h 258762"/>
                <a:gd name="connsiteX78-157" fmla="*/ 2508250 w 4318000"/>
                <a:gd name="connsiteY78-158" fmla="*/ 195262 h 258762"/>
                <a:gd name="connsiteX79-159" fmla="*/ 2590800 w 4318000"/>
                <a:gd name="connsiteY79-160" fmla="*/ 188912 h 258762"/>
                <a:gd name="connsiteX80-161" fmla="*/ 2628900 w 4318000"/>
                <a:gd name="connsiteY80-162" fmla="*/ 163512 h 258762"/>
                <a:gd name="connsiteX81-163" fmla="*/ 2654300 w 4318000"/>
                <a:gd name="connsiteY81-164" fmla="*/ 125412 h 258762"/>
                <a:gd name="connsiteX82-165" fmla="*/ 2717800 w 4318000"/>
                <a:gd name="connsiteY82-166" fmla="*/ 80962 h 258762"/>
                <a:gd name="connsiteX83-167" fmla="*/ 2736850 w 4318000"/>
                <a:gd name="connsiteY83-168" fmla="*/ 74612 h 258762"/>
                <a:gd name="connsiteX84-169" fmla="*/ 2806700 w 4318000"/>
                <a:gd name="connsiteY84-170" fmla="*/ 80962 h 258762"/>
                <a:gd name="connsiteX85-171" fmla="*/ 2882900 w 4318000"/>
                <a:gd name="connsiteY85-172" fmla="*/ 144462 h 258762"/>
                <a:gd name="connsiteX86-173" fmla="*/ 2940050 w 4318000"/>
                <a:gd name="connsiteY86-174" fmla="*/ 188912 h 258762"/>
                <a:gd name="connsiteX87-175" fmla="*/ 2959100 w 4318000"/>
                <a:gd name="connsiteY87-176" fmla="*/ 195262 h 258762"/>
                <a:gd name="connsiteX88-177" fmla="*/ 3016250 w 4318000"/>
                <a:gd name="connsiteY88-178" fmla="*/ 188912 h 258762"/>
                <a:gd name="connsiteX89-179" fmla="*/ 3054350 w 4318000"/>
                <a:gd name="connsiteY89-180" fmla="*/ 163512 h 258762"/>
                <a:gd name="connsiteX90-181" fmla="*/ 3073400 w 4318000"/>
                <a:gd name="connsiteY90-182" fmla="*/ 150812 h 258762"/>
                <a:gd name="connsiteX91-183" fmla="*/ 3111500 w 4318000"/>
                <a:gd name="connsiteY91-184" fmla="*/ 112712 h 258762"/>
                <a:gd name="connsiteX92-185" fmla="*/ 3130550 w 4318000"/>
                <a:gd name="connsiteY92-186" fmla="*/ 93662 h 258762"/>
                <a:gd name="connsiteX93-187" fmla="*/ 3200400 w 4318000"/>
                <a:gd name="connsiteY93-188" fmla="*/ 74612 h 258762"/>
                <a:gd name="connsiteX94-189" fmla="*/ 3225800 w 4318000"/>
                <a:gd name="connsiteY94-190" fmla="*/ 112712 h 258762"/>
                <a:gd name="connsiteX95-191" fmla="*/ 3232150 w 4318000"/>
                <a:gd name="connsiteY95-192" fmla="*/ 131762 h 258762"/>
                <a:gd name="connsiteX96-193" fmla="*/ 3295650 w 4318000"/>
                <a:gd name="connsiteY96-194" fmla="*/ 182562 h 258762"/>
                <a:gd name="connsiteX97-195" fmla="*/ 3340100 w 4318000"/>
                <a:gd name="connsiteY97-196" fmla="*/ 201612 h 258762"/>
                <a:gd name="connsiteX98-197" fmla="*/ 3359150 w 4318000"/>
                <a:gd name="connsiteY98-198" fmla="*/ 214312 h 258762"/>
                <a:gd name="connsiteX99-199" fmla="*/ 3422650 w 4318000"/>
                <a:gd name="connsiteY99-200" fmla="*/ 233362 h 258762"/>
                <a:gd name="connsiteX100-201" fmla="*/ 3467100 w 4318000"/>
                <a:gd name="connsiteY100-202" fmla="*/ 195262 h 258762"/>
                <a:gd name="connsiteX101-203" fmla="*/ 3486150 w 4318000"/>
                <a:gd name="connsiteY101-204" fmla="*/ 176212 h 258762"/>
                <a:gd name="connsiteX102-205" fmla="*/ 3505200 w 4318000"/>
                <a:gd name="connsiteY102-206" fmla="*/ 169862 h 258762"/>
                <a:gd name="connsiteX103-207" fmla="*/ 3549650 w 4318000"/>
                <a:gd name="connsiteY103-208" fmla="*/ 150812 h 258762"/>
                <a:gd name="connsiteX104-209" fmla="*/ 3651250 w 4318000"/>
                <a:gd name="connsiteY104-210" fmla="*/ 176212 h 258762"/>
                <a:gd name="connsiteX105-211" fmla="*/ 3663950 w 4318000"/>
                <a:gd name="connsiteY105-212" fmla="*/ 195262 h 258762"/>
                <a:gd name="connsiteX106-213" fmla="*/ 3702050 w 4318000"/>
                <a:gd name="connsiteY106-214" fmla="*/ 233362 h 258762"/>
                <a:gd name="connsiteX107-215" fmla="*/ 3797300 w 4318000"/>
                <a:gd name="connsiteY107-216" fmla="*/ 227012 h 258762"/>
                <a:gd name="connsiteX108-217" fmla="*/ 3810000 w 4318000"/>
                <a:gd name="connsiteY108-218" fmla="*/ 207962 h 258762"/>
                <a:gd name="connsiteX109-219" fmla="*/ 3829050 w 4318000"/>
                <a:gd name="connsiteY109-220" fmla="*/ 195262 h 258762"/>
                <a:gd name="connsiteX110-221" fmla="*/ 3860800 w 4318000"/>
                <a:gd name="connsiteY110-222" fmla="*/ 157162 h 258762"/>
                <a:gd name="connsiteX111-223" fmla="*/ 3898900 w 4318000"/>
                <a:gd name="connsiteY111-224" fmla="*/ 138112 h 258762"/>
                <a:gd name="connsiteX112-225" fmla="*/ 3968750 w 4318000"/>
                <a:gd name="connsiteY112-226" fmla="*/ 144462 h 258762"/>
                <a:gd name="connsiteX113-227" fmla="*/ 3987800 w 4318000"/>
                <a:gd name="connsiteY113-228" fmla="*/ 150812 h 258762"/>
                <a:gd name="connsiteX114-229" fmla="*/ 4006850 w 4318000"/>
                <a:gd name="connsiteY114-230" fmla="*/ 169862 h 258762"/>
                <a:gd name="connsiteX115-231" fmla="*/ 4019550 w 4318000"/>
                <a:gd name="connsiteY115-232" fmla="*/ 188912 h 258762"/>
                <a:gd name="connsiteX116-233" fmla="*/ 4057650 w 4318000"/>
                <a:gd name="connsiteY116-234" fmla="*/ 214312 h 258762"/>
                <a:gd name="connsiteX117-235" fmla="*/ 4114800 w 4318000"/>
                <a:gd name="connsiteY117-236" fmla="*/ 207962 h 258762"/>
                <a:gd name="connsiteX118-237" fmla="*/ 4121150 w 4318000"/>
                <a:gd name="connsiteY118-238" fmla="*/ 182562 h 258762"/>
                <a:gd name="connsiteX119-239" fmla="*/ 4127500 w 4318000"/>
                <a:gd name="connsiteY119-240" fmla="*/ 163512 h 258762"/>
                <a:gd name="connsiteX120-241" fmla="*/ 4140200 w 4318000"/>
                <a:gd name="connsiteY120-242" fmla="*/ 112712 h 258762"/>
                <a:gd name="connsiteX121-243" fmla="*/ 4146550 w 4318000"/>
                <a:gd name="connsiteY121-244" fmla="*/ 87312 h 258762"/>
                <a:gd name="connsiteX122-245" fmla="*/ 4165600 w 4318000"/>
                <a:gd name="connsiteY122-246" fmla="*/ 74612 h 258762"/>
                <a:gd name="connsiteX123-247" fmla="*/ 4222750 w 4318000"/>
                <a:gd name="connsiteY123-248" fmla="*/ 100012 h 258762"/>
                <a:gd name="connsiteX124-249" fmla="*/ 4248150 w 4318000"/>
                <a:gd name="connsiteY124-250" fmla="*/ 138112 h 258762"/>
                <a:gd name="connsiteX125-251" fmla="*/ 4279900 w 4318000"/>
                <a:gd name="connsiteY125-252" fmla="*/ 176212 h 258762"/>
                <a:gd name="connsiteX126-253" fmla="*/ 4298950 w 4318000"/>
                <a:gd name="connsiteY126-254" fmla="*/ 169862 h 258762"/>
                <a:gd name="connsiteX127-255" fmla="*/ 4305300 w 4318000"/>
                <a:gd name="connsiteY127-256" fmla="*/ 150812 h 258762"/>
                <a:gd name="connsiteX128-257" fmla="*/ 4318000 w 4318000"/>
                <a:gd name="connsiteY128-258" fmla="*/ 138112 h 258762"/>
                <a:gd name="connsiteX0-259" fmla="*/ 0 w 4318000"/>
                <a:gd name="connsiteY0-260" fmla="*/ 125412 h 258762"/>
                <a:gd name="connsiteX1-261" fmla="*/ 12700 w 4318000"/>
                <a:gd name="connsiteY1-262" fmla="*/ 176212 h 258762"/>
                <a:gd name="connsiteX2-263" fmla="*/ 31750 w 4318000"/>
                <a:gd name="connsiteY2-264" fmla="*/ 195262 h 258762"/>
                <a:gd name="connsiteX3-265" fmla="*/ 63500 w 4318000"/>
                <a:gd name="connsiteY3-266" fmla="*/ 220662 h 258762"/>
                <a:gd name="connsiteX4-267" fmla="*/ 88900 w 4318000"/>
                <a:gd name="connsiteY4-268" fmla="*/ 176212 h 258762"/>
                <a:gd name="connsiteX5-269" fmla="*/ 120650 w 4318000"/>
                <a:gd name="connsiteY5-270" fmla="*/ 144462 h 258762"/>
                <a:gd name="connsiteX6-271" fmla="*/ 127000 w 4318000"/>
                <a:gd name="connsiteY6-272" fmla="*/ 125412 h 258762"/>
                <a:gd name="connsiteX7-273" fmla="*/ 133350 w 4318000"/>
                <a:gd name="connsiteY7-274" fmla="*/ 80962 h 258762"/>
                <a:gd name="connsiteX8-275" fmla="*/ 152400 w 4318000"/>
                <a:gd name="connsiteY8-276" fmla="*/ 87312 h 258762"/>
                <a:gd name="connsiteX9-277" fmla="*/ 171450 w 4318000"/>
                <a:gd name="connsiteY9-278" fmla="*/ 106362 h 258762"/>
                <a:gd name="connsiteX10-279" fmla="*/ 190500 w 4318000"/>
                <a:gd name="connsiteY10-280" fmla="*/ 119062 h 258762"/>
                <a:gd name="connsiteX11-281" fmla="*/ 203200 w 4318000"/>
                <a:gd name="connsiteY11-282" fmla="*/ 138112 h 258762"/>
                <a:gd name="connsiteX12-283" fmla="*/ 222250 w 4318000"/>
                <a:gd name="connsiteY12-284" fmla="*/ 157162 h 258762"/>
                <a:gd name="connsiteX13-285" fmla="*/ 228600 w 4318000"/>
                <a:gd name="connsiteY13-286" fmla="*/ 176212 h 258762"/>
                <a:gd name="connsiteX14-287" fmla="*/ 234950 w 4318000"/>
                <a:gd name="connsiteY14-288" fmla="*/ 201612 h 258762"/>
                <a:gd name="connsiteX15-289" fmla="*/ 304800 w 4318000"/>
                <a:gd name="connsiteY15-290" fmla="*/ 182562 h 258762"/>
                <a:gd name="connsiteX16-291" fmla="*/ 342900 w 4318000"/>
                <a:gd name="connsiteY16-292" fmla="*/ 150812 h 258762"/>
                <a:gd name="connsiteX17-293" fmla="*/ 381000 w 4318000"/>
                <a:gd name="connsiteY17-294" fmla="*/ 125412 h 258762"/>
                <a:gd name="connsiteX18-295" fmla="*/ 406400 w 4318000"/>
                <a:gd name="connsiteY18-296" fmla="*/ 131762 h 258762"/>
                <a:gd name="connsiteX19-297" fmla="*/ 419100 w 4318000"/>
                <a:gd name="connsiteY19-298" fmla="*/ 150812 h 258762"/>
                <a:gd name="connsiteX20-299" fmla="*/ 438150 w 4318000"/>
                <a:gd name="connsiteY20-300" fmla="*/ 169862 h 258762"/>
                <a:gd name="connsiteX21-301" fmla="*/ 469900 w 4318000"/>
                <a:gd name="connsiteY21-302" fmla="*/ 201612 h 258762"/>
                <a:gd name="connsiteX22-303" fmla="*/ 482600 w 4318000"/>
                <a:gd name="connsiteY22-304" fmla="*/ 220662 h 258762"/>
                <a:gd name="connsiteX23-305" fmla="*/ 501650 w 4318000"/>
                <a:gd name="connsiteY23-306" fmla="*/ 227012 h 258762"/>
                <a:gd name="connsiteX24-307" fmla="*/ 508000 w 4318000"/>
                <a:gd name="connsiteY24-308" fmla="*/ 258762 h 258762"/>
                <a:gd name="connsiteX25-309" fmla="*/ 577850 w 4318000"/>
                <a:gd name="connsiteY25-310" fmla="*/ 239712 h 258762"/>
                <a:gd name="connsiteX26-311" fmla="*/ 596900 w 4318000"/>
                <a:gd name="connsiteY26-312" fmla="*/ 227012 h 258762"/>
                <a:gd name="connsiteX27-313" fmla="*/ 641350 w 4318000"/>
                <a:gd name="connsiteY27-314" fmla="*/ 207962 h 258762"/>
                <a:gd name="connsiteX28-315" fmla="*/ 660400 w 4318000"/>
                <a:gd name="connsiteY28-316" fmla="*/ 188912 h 258762"/>
                <a:gd name="connsiteX29-317" fmla="*/ 679450 w 4318000"/>
                <a:gd name="connsiteY29-318" fmla="*/ 150812 h 258762"/>
                <a:gd name="connsiteX30-319" fmla="*/ 685800 w 4318000"/>
                <a:gd name="connsiteY30-320" fmla="*/ 131762 h 258762"/>
                <a:gd name="connsiteX31-321" fmla="*/ 704850 w 4318000"/>
                <a:gd name="connsiteY31-322" fmla="*/ 119062 h 258762"/>
                <a:gd name="connsiteX32-323" fmla="*/ 742950 w 4318000"/>
                <a:gd name="connsiteY32-324" fmla="*/ 131762 h 258762"/>
                <a:gd name="connsiteX33-325" fmla="*/ 774700 w 4318000"/>
                <a:gd name="connsiteY33-326" fmla="*/ 163512 h 258762"/>
                <a:gd name="connsiteX34-327" fmla="*/ 787400 w 4318000"/>
                <a:gd name="connsiteY34-328" fmla="*/ 182562 h 258762"/>
                <a:gd name="connsiteX35-329" fmla="*/ 806450 w 4318000"/>
                <a:gd name="connsiteY35-330" fmla="*/ 188912 h 258762"/>
                <a:gd name="connsiteX36-331" fmla="*/ 825500 w 4318000"/>
                <a:gd name="connsiteY36-332" fmla="*/ 201612 h 258762"/>
                <a:gd name="connsiteX37-333" fmla="*/ 819150 w 4318000"/>
                <a:gd name="connsiteY37-334" fmla="*/ 182562 h 258762"/>
                <a:gd name="connsiteX38-335" fmla="*/ 869950 w 4318000"/>
                <a:gd name="connsiteY38-336" fmla="*/ 157162 h 258762"/>
                <a:gd name="connsiteX39-337" fmla="*/ 895350 w 4318000"/>
                <a:gd name="connsiteY39-338" fmla="*/ 150812 h 258762"/>
                <a:gd name="connsiteX40-339" fmla="*/ 952500 w 4318000"/>
                <a:gd name="connsiteY40-340" fmla="*/ 106362 h 258762"/>
                <a:gd name="connsiteX41-341" fmla="*/ 971550 w 4318000"/>
                <a:gd name="connsiteY41-342" fmla="*/ 100012 h 258762"/>
                <a:gd name="connsiteX42-343" fmla="*/ 1009650 w 4318000"/>
                <a:gd name="connsiteY42-344" fmla="*/ 80962 h 258762"/>
                <a:gd name="connsiteX43-345" fmla="*/ 1143000 w 4318000"/>
                <a:gd name="connsiteY43-346" fmla="*/ 87312 h 258762"/>
                <a:gd name="connsiteX44-347" fmla="*/ 1162050 w 4318000"/>
                <a:gd name="connsiteY44-348" fmla="*/ 93662 h 258762"/>
                <a:gd name="connsiteX45-349" fmla="*/ 1174750 w 4318000"/>
                <a:gd name="connsiteY45-350" fmla="*/ 112712 h 258762"/>
                <a:gd name="connsiteX46-351" fmla="*/ 1244600 w 4318000"/>
                <a:gd name="connsiteY46-352" fmla="*/ 169862 h 258762"/>
                <a:gd name="connsiteX47-353" fmla="*/ 1289050 w 4318000"/>
                <a:gd name="connsiteY47-354" fmla="*/ 176212 h 258762"/>
                <a:gd name="connsiteX48-355" fmla="*/ 1435100 w 4318000"/>
                <a:gd name="connsiteY48-356" fmla="*/ 169862 h 258762"/>
                <a:gd name="connsiteX49-357" fmla="*/ 1447800 w 4318000"/>
                <a:gd name="connsiteY49-358" fmla="*/ 150812 h 258762"/>
                <a:gd name="connsiteX50-359" fmla="*/ 1454150 w 4318000"/>
                <a:gd name="connsiteY50-360" fmla="*/ 106362 h 258762"/>
                <a:gd name="connsiteX51-361" fmla="*/ 1460500 w 4318000"/>
                <a:gd name="connsiteY51-362" fmla="*/ 87312 h 258762"/>
                <a:gd name="connsiteX52-363" fmla="*/ 1485900 w 4318000"/>
                <a:gd name="connsiteY52-364" fmla="*/ 74612 h 258762"/>
                <a:gd name="connsiteX53-365" fmla="*/ 1524000 w 4318000"/>
                <a:gd name="connsiteY53-366" fmla="*/ 61912 h 258762"/>
                <a:gd name="connsiteX54-367" fmla="*/ 1593850 w 4318000"/>
                <a:gd name="connsiteY54-368" fmla="*/ 106362 h 258762"/>
                <a:gd name="connsiteX55-369" fmla="*/ 1631950 w 4318000"/>
                <a:gd name="connsiteY55-370" fmla="*/ 131762 h 258762"/>
                <a:gd name="connsiteX56-371" fmla="*/ 1651000 w 4318000"/>
                <a:gd name="connsiteY56-372" fmla="*/ 144462 h 258762"/>
                <a:gd name="connsiteX57-373" fmla="*/ 1765300 w 4318000"/>
                <a:gd name="connsiteY57-374" fmla="*/ 138112 h 258762"/>
                <a:gd name="connsiteX58-375" fmla="*/ 1790700 w 4318000"/>
                <a:gd name="connsiteY58-376" fmla="*/ 100012 h 258762"/>
                <a:gd name="connsiteX59-377" fmla="*/ 1828800 w 4318000"/>
                <a:gd name="connsiteY59-378" fmla="*/ 74612 h 258762"/>
                <a:gd name="connsiteX60-379" fmla="*/ 1841500 w 4318000"/>
                <a:gd name="connsiteY60-380" fmla="*/ 55562 h 258762"/>
                <a:gd name="connsiteX61-381" fmla="*/ 1836738 w 4318000"/>
                <a:gd name="connsiteY61-382" fmla="*/ 20637 h 258762"/>
                <a:gd name="connsiteX62-383" fmla="*/ 1900237 w 4318000"/>
                <a:gd name="connsiteY62-384" fmla="*/ 0 h 258762"/>
                <a:gd name="connsiteX63-385" fmla="*/ 1981200 w 4318000"/>
                <a:gd name="connsiteY63-386" fmla="*/ 49212 h 258762"/>
                <a:gd name="connsiteX64-387" fmla="*/ 2019300 w 4318000"/>
                <a:gd name="connsiteY64-388" fmla="*/ 93662 h 258762"/>
                <a:gd name="connsiteX65-389" fmla="*/ 2063750 w 4318000"/>
                <a:gd name="connsiteY65-390" fmla="*/ 144462 h 258762"/>
                <a:gd name="connsiteX66-391" fmla="*/ 2082800 w 4318000"/>
                <a:gd name="connsiteY66-392" fmla="*/ 150812 h 258762"/>
                <a:gd name="connsiteX67-393" fmla="*/ 2127250 w 4318000"/>
                <a:gd name="connsiteY67-394" fmla="*/ 131762 h 258762"/>
                <a:gd name="connsiteX68-395" fmla="*/ 2146300 w 4318000"/>
                <a:gd name="connsiteY68-396" fmla="*/ 125412 h 258762"/>
                <a:gd name="connsiteX69-397" fmla="*/ 2171700 w 4318000"/>
                <a:gd name="connsiteY69-398" fmla="*/ 112712 h 258762"/>
                <a:gd name="connsiteX70-399" fmla="*/ 2228850 w 4318000"/>
                <a:gd name="connsiteY70-400" fmla="*/ 87312 h 258762"/>
                <a:gd name="connsiteX71-401" fmla="*/ 2241550 w 4318000"/>
                <a:gd name="connsiteY71-402" fmla="*/ 68262 h 258762"/>
                <a:gd name="connsiteX72-403" fmla="*/ 2317750 w 4318000"/>
                <a:gd name="connsiteY72-404" fmla="*/ 61912 h 258762"/>
                <a:gd name="connsiteX73-405" fmla="*/ 2336800 w 4318000"/>
                <a:gd name="connsiteY73-406" fmla="*/ 87312 h 258762"/>
                <a:gd name="connsiteX74-407" fmla="*/ 2400300 w 4318000"/>
                <a:gd name="connsiteY74-408" fmla="*/ 119062 h 258762"/>
                <a:gd name="connsiteX75-409" fmla="*/ 2425700 w 4318000"/>
                <a:gd name="connsiteY75-410" fmla="*/ 131762 h 258762"/>
                <a:gd name="connsiteX76-411" fmla="*/ 2444750 w 4318000"/>
                <a:gd name="connsiteY76-412" fmla="*/ 138112 h 258762"/>
                <a:gd name="connsiteX77-413" fmla="*/ 2470150 w 4318000"/>
                <a:gd name="connsiteY77-414" fmla="*/ 157162 h 258762"/>
                <a:gd name="connsiteX78-415" fmla="*/ 2508250 w 4318000"/>
                <a:gd name="connsiteY78-416" fmla="*/ 195262 h 258762"/>
                <a:gd name="connsiteX79-417" fmla="*/ 2590800 w 4318000"/>
                <a:gd name="connsiteY79-418" fmla="*/ 188912 h 258762"/>
                <a:gd name="connsiteX80-419" fmla="*/ 2628900 w 4318000"/>
                <a:gd name="connsiteY80-420" fmla="*/ 163512 h 258762"/>
                <a:gd name="connsiteX81-421" fmla="*/ 2654300 w 4318000"/>
                <a:gd name="connsiteY81-422" fmla="*/ 125412 h 258762"/>
                <a:gd name="connsiteX82-423" fmla="*/ 2717800 w 4318000"/>
                <a:gd name="connsiteY82-424" fmla="*/ 80962 h 258762"/>
                <a:gd name="connsiteX83-425" fmla="*/ 2736850 w 4318000"/>
                <a:gd name="connsiteY83-426" fmla="*/ 74612 h 258762"/>
                <a:gd name="connsiteX84-427" fmla="*/ 2806700 w 4318000"/>
                <a:gd name="connsiteY84-428" fmla="*/ 80962 h 258762"/>
                <a:gd name="connsiteX85-429" fmla="*/ 2882900 w 4318000"/>
                <a:gd name="connsiteY85-430" fmla="*/ 144462 h 258762"/>
                <a:gd name="connsiteX86-431" fmla="*/ 2940050 w 4318000"/>
                <a:gd name="connsiteY86-432" fmla="*/ 188912 h 258762"/>
                <a:gd name="connsiteX87-433" fmla="*/ 2959100 w 4318000"/>
                <a:gd name="connsiteY87-434" fmla="*/ 195262 h 258762"/>
                <a:gd name="connsiteX88-435" fmla="*/ 3016250 w 4318000"/>
                <a:gd name="connsiteY88-436" fmla="*/ 188912 h 258762"/>
                <a:gd name="connsiteX89-437" fmla="*/ 3054350 w 4318000"/>
                <a:gd name="connsiteY89-438" fmla="*/ 163512 h 258762"/>
                <a:gd name="connsiteX90-439" fmla="*/ 3073400 w 4318000"/>
                <a:gd name="connsiteY90-440" fmla="*/ 150812 h 258762"/>
                <a:gd name="connsiteX91-441" fmla="*/ 3111500 w 4318000"/>
                <a:gd name="connsiteY91-442" fmla="*/ 112712 h 258762"/>
                <a:gd name="connsiteX92-443" fmla="*/ 3130550 w 4318000"/>
                <a:gd name="connsiteY92-444" fmla="*/ 93662 h 258762"/>
                <a:gd name="connsiteX93-445" fmla="*/ 3200400 w 4318000"/>
                <a:gd name="connsiteY93-446" fmla="*/ 74612 h 258762"/>
                <a:gd name="connsiteX94-447" fmla="*/ 3225800 w 4318000"/>
                <a:gd name="connsiteY94-448" fmla="*/ 112712 h 258762"/>
                <a:gd name="connsiteX95-449" fmla="*/ 3232150 w 4318000"/>
                <a:gd name="connsiteY95-450" fmla="*/ 131762 h 258762"/>
                <a:gd name="connsiteX96-451" fmla="*/ 3295650 w 4318000"/>
                <a:gd name="connsiteY96-452" fmla="*/ 182562 h 258762"/>
                <a:gd name="connsiteX97-453" fmla="*/ 3340100 w 4318000"/>
                <a:gd name="connsiteY97-454" fmla="*/ 201612 h 258762"/>
                <a:gd name="connsiteX98-455" fmla="*/ 3359150 w 4318000"/>
                <a:gd name="connsiteY98-456" fmla="*/ 214312 h 258762"/>
                <a:gd name="connsiteX99-457" fmla="*/ 3422650 w 4318000"/>
                <a:gd name="connsiteY99-458" fmla="*/ 233362 h 258762"/>
                <a:gd name="connsiteX100-459" fmla="*/ 3467100 w 4318000"/>
                <a:gd name="connsiteY100-460" fmla="*/ 195262 h 258762"/>
                <a:gd name="connsiteX101-461" fmla="*/ 3486150 w 4318000"/>
                <a:gd name="connsiteY101-462" fmla="*/ 176212 h 258762"/>
                <a:gd name="connsiteX102-463" fmla="*/ 3505200 w 4318000"/>
                <a:gd name="connsiteY102-464" fmla="*/ 169862 h 258762"/>
                <a:gd name="connsiteX103-465" fmla="*/ 3549650 w 4318000"/>
                <a:gd name="connsiteY103-466" fmla="*/ 150812 h 258762"/>
                <a:gd name="connsiteX104-467" fmla="*/ 3651250 w 4318000"/>
                <a:gd name="connsiteY104-468" fmla="*/ 176212 h 258762"/>
                <a:gd name="connsiteX105-469" fmla="*/ 3663950 w 4318000"/>
                <a:gd name="connsiteY105-470" fmla="*/ 195262 h 258762"/>
                <a:gd name="connsiteX106-471" fmla="*/ 3702050 w 4318000"/>
                <a:gd name="connsiteY106-472" fmla="*/ 233362 h 258762"/>
                <a:gd name="connsiteX107-473" fmla="*/ 3797300 w 4318000"/>
                <a:gd name="connsiteY107-474" fmla="*/ 227012 h 258762"/>
                <a:gd name="connsiteX108-475" fmla="*/ 3810000 w 4318000"/>
                <a:gd name="connsiteY108-476" fmla="*/ 207962 h 258762"/>
                <a:gd name="connsiteX109-477" fmla="*/ 3829050 w 4318000"/>
                <a:gd name="connsiteY109-478" fmla="*/ 195262 h 258762"/>
                <a:gd name="connsiteX110-479" fmla="*/ 3860800 w 4318000"/>
                <a:gd name="connsiteY110-480" fmla="*/ 157162 h 258762"/>
                <a:gd name="connsiteX111-481" fmla="*/ 3898900 w 4318000"/>
                <a:gd name="connsiteY111-482" fmla="*/ 138112 h 258762"/>
                <a:gd name="connsiteX112-483" fmla="*/ 3968750 w 4318000"/>
                <a:gd name="connsiteY112-484" fmla="*/ 144462 h 258762"/>
                <a:gd name="connsiteX113-485" fmla="*/ 3987800 w 4318000"/>
                <a:gd name="connsiteY113-486" fmla="*/ 150812 h 258762"/>
                <a:gd name="connsiteX114-487" fmla="*/ 4006850 w 4318000"/>
                <a:gd name="connsiteY114-488" fmla="*/ 169862 h 258762"/>
                <a:gd name="connsiteX115-489" fmla="*/ 4019550 w 4318000"/>
                <a:gd name="connsiteY115-490" fmla="*/ 188912 h 258762"/>
                <a:gd name="connsiteX116-491" fmla="*/ 4057650 w 4318000"/>
                <a:gd name="connsiteY116-492" fmla="*/ 214312 h 258762"/>
                <a:gd name="connsiteX117-493" fmla="*/ 4114800 w 4318000"/>
                <a:gd name="connsiteY117-494" fmla="*/ 207962 h 258762"/>
                <a:gd name="connsiteX118-495" fmla="*/ 4121150 w 4318000"/>
                <a:gd name="connsiteY118-496" fmla="*/ 182562 h 258762"/>
                <a:gd name="connsiteX119-497" fmla="*/ 4127500 w 4318000"/>
                <a:gd name="connsiteY119-498" fmla="*/ 163512 h 258762"/>
                <a:gd name="connsiteX120-499" fmla="*/ 4140200 w 4318000"/>
                <a:gd name="connsiteY120-500" fmla="*/ 112712 h 258762"/>
                <a:gd name="connsiteX121-501" fmla="*/ 4146550 w 4318000"/>
                <a:gd name="connsiteY121-502" fmla="*/ 87312 h 258762"/>
                <a:gd name="connsiteX122-503" fmla="*/ 4165600 w 4318000"/>
                <a:gd name="connsiteY122-504" fmla="*/ 74612 h 258762"/>
                <a:gd name="connsiteX123-505" fmla="*/ 4222750 w 4318000"/>
                <a:gd name="connsiteY123-506" fmla="*/ 100012 h 258762"/>
                <a:gd name="connsiteX124-507" fmla="*/ 4248150 w 4318000"/>
                <a:gd name="connsiteY124-508" fmla="*/ 138112 h 258762"/>
                <a:gd name="connsiteX125-509" fmla="*/ 4279900 w 4318000"/>
                <a:gd name="connsiteY125-510" fmla="*/ 176212 h 258762"/>
                <a:gd name="connsiteX126-511" fmla="*/ 4298950 w 4318000"/>
                <a:gd name="connsiteY126-512" fmla="*/ 169862 h 258762"/>
                <a:gd name="connsiteX127-513" fmla="*/ 4305300 w 4318000"/>
                <a:gd name="connsiteY127-514" fmla="*/ 150812 h 258762"/>
                <a:gd name="connsiteX128-515" fmla="*/ 4318000 w 4318000"/>
                <a:gd name="connsiteY128-516" fmla="*/ 138112 h 25876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 ang="0">
                  <a:pos x="connsiteX114-229" y="connsiteY114-230"/>
                </a:cxn>
                <a:cxn ang="0">
                  <a:pos x="connsiteX115-231" y="connsiteY115-232"/>
                </a:cxn>
                <a:cxn ang="0">
                  <a:pos x="connsiteX116-233" y="connsiteY116-234"/>
                </a:cxn>
                <a:cxn ang="0">
                  <a:pos x="connsiteX117-235" y="connsiteY117-236"/>
                </a:cxn>
                <a:cxn ang="0">
                  <a:pos x="connsiteX118-237" y="connsiteY118-238"/>
                </a:cxn>
                <a:cxn ang="0">
                  <a:pos x="connsiteX119-239" y="connsiteY119-240"/>
                </a:cxn>
                <a:cxn ang="0">
                  <a:pos x="connsiteX120-241" y="connsiteY120-242"/>
                </a:cxn>
                <a:cxn ang="0">
                  <a:pos x="connsiteX121-243" y="connsiteY121-244"/>
                </a:cxn>
                <a:cxn ang="0">
                  <a:pos x="connsiteX122-245" y="connsiteY122-246"/>
                </a:cxn>
                <a:cxn ang="0">
                  <a:pos x="connsiteX123-247" y="connsiteY123-248"/>
                </a:cxn>
                <a:cxn ang="0">
                  <a:pos x="connsiteX124-249" y="connsiteY124-250"/>
                </a:cxn>
                <a:cxn ang="0">
                  <a:pos x="connsiteX125-251" y="connsiteY125-252"/>
                </a:cxn>
                <a:cxn ang="0">
                  <a:pos x="connsiteX126-253" y="connsiteY126-254"/>
                </a:cxn>
                <a:cxn ang="0">
                  <a:pos x="connsiteX127-255" y="connsiteY127-256"/>
                </a:cxn>
                <a:cxn ang="0">
                  <a:pos x="connsiteX128-257" y="connsiteY128-258"/>
                </a:cxn>
              </a:cxnLst>
              <a:rect l="l" t="t" r="r" b="b"/>
              <a:pathLst>
                <a:path w="4318000" h="258762">
                  <a:moveTo>
                    <a:pt x="0" y="125412"/>
                  </a:moveTo>
                  <a:cubicBezTo>
                    <a:pt x="916" y="129992"/>
                    <a:pt x="7121" y="167844"/>
                    <a:pt x="12700" y="176212"/>
                  </a:cubicBezTo>
                  <a:cubicBezTo>
                    <a:pt x="17681" y="183684"/>
                    <a:pt x="26001" y="188363"/>
                    <a:pt x="31750" y="195262"/>
                  </a:cubicBezTo>
                  <a:cubicBezTo>
                    <a:pt x="53844" y="221775"/>
                    <a:pt x="32227" y="210238"/>
                    <a:pt x="63500" y="220662"/>
                  </a:cubicBezTo>
                  <a:cubicBezTo>
                    <a:pt x="99122" y="208788"/>
                    <a:pt x="73068" y="223708"/>
                    <a:pt x="88900" y="176212"/>
                  </a:cubicBezTo>
                  <a:cubicBezTo>
                    <a:pt x="94948" y="158069"/>
                    <a:pt x="106136" y="154138"/>
                    <a:pt x="120650" y="144462"/>
                  </a:cubicBezTo>
                  <a:cubicBezTo>
                    <a:pt x="122767" y="138112"/>
                    <a:pt x="125687" y="131976"/>
                    <a:pt x="127000" y="125412"/>
                  </a:cubicBezTo>
                  <a:cubicBezTo>
                    <a:pt x="129935" y="110736"/>
                    <a:pt x="125048" y="93415"/>
                    <a:pt x="133350" y="80962"/>
                  </a:cubicBezTo>
                  <a:cubicBezTo>
                    <a:pt x="137063" y="75393"/>
                    <a:pt x="146050" y="85195"/>
                    <a:pt x="152400" y="87312"/>
                  </a:cubicBezTo>
                  <a:cubicBezTo>
                    <a:pt x="158750" y="93662"/>
                    <a:pt x="164551" y="100613"/>
                    <a:pt x="171450" y="106362"/>
                  </a:cubicBezTo>
                  <a:cubicBezTo>
                    <a:pt x="177313" y="111248"/>
                    <a:pt x="185104" y="113666"/>
                    <a:pt x="190500" y="119062"/>
                  </a:cubicBezTo>
                  <a:cubicBezTo>
                    <a:pt x="195896" y="124458"/>
                    <a:pt x="198314" y="132249"/>
                    <a:pt x="203200" y="138112"/>
                  </a:cubicBezTo>
                  <a:cubicBezTo>
                    <a:pt x="208949" y="145011"/>
                    <a:pt x="215900" y="150812"/>
                    <a:pt x="222250" y="157162"/>
                  </a:cubicBezTo>
                  <a:cubicBezTo>
                    <a:pt x="224367" y="163512"/>
                    <a:pt x="226761" y="169776"/>
                    <a:pt x="228600" y="176212"/>
                  </a:cubicBezTo>
                  <a:cubicBezTo>
                    <a:pt x="230998" y="184603"/>
                    <a:pt x="227144" y="197709"/>
                    <a:pt x="234950" y="201612"/>
                  </a:cubicBezTo>
                  <a:cubicBezTo>
                    <a:pt x="241766" y="205020"/>
                    <a:pt x="303670" y="183315"/>
                    <a:pt x="304800" y="182562"/>
                  </a:cubicBezTo>
                  <a:cubicBezTo>
                    <a:pt x="372873" y="137180"/>
                    <a:pt x="269561" y="207854"/>
                    <a:pt x="342900" y="150812"/>
                  </a:cubicBezTo>
                  <a:cubicBezTo>
                    <a:pt x="354948" y="141441"/>
                    <a:pt x="381000" y="125412"/>
                    <a:pt x="381000" y="125412"/>
                  </a:cubicBezTo>
                  <a:cubicBezTo>
                    <a:pt x="389467" y="127529"/>
                    <a:pt x="399138" y="126921"/>
                    <a:pt x="406400" y="131762"/>
                  </a:cubicBezTo>
                  <a:cubicBezTo>
                    <a:pt x="412750" y="135995"/>
                    <a:pt x="414214" y="144949"/>
                    <a:pt x="419100" y="150812"/>
                  </a:cubicBezTo>
                  <a:cubicBezTo>
                    <a:pt x="424849" y="157711"/>
                    <a:pt x="432401" y="162963"/>
                    <a:pt x="438150" y="169862"/>
                  </a:cubicBezTo>
                  <a:cubicBezTo>
                    <a:pt x="464608" y="201612"/>
                    <a:pt x="434975" y="178329"/>
                    <a:pt x="469900" y="201612"/>
                  </a:cubicBezTo>
                  <a:cubicBezTo>
                    <a:pt x="474133" y="207962"/>
                    <a:pt x="476641" y="215894"/>
                    <a:pt x="482600" y="220662"/>
                  </a:cubicBezTo>
                  <a:cubicBezTo>
                    <a:pt x="487827" y="224843"/>
                    <a:pt x="497937" y="221443"/>
                    <a:pt x="501650" y="227012"/>
                  </a:cubicBezTo>
                  <a:cubicBezTo>
                    <a:pt x="507637" y="235992"/>
                    <a:pt x="505883" y="248179"/>
                    <a:pt x="508000" y="258762"/>
                  </a:cubicBezTo>
                  <a:cubicBezTo>
                    <a:pt x="525040" y="255354"/>
                    <a:pt x="564039" y="248919"/>
                    <a:pt x="577850" y="239712"/>
                  </a:cubicBezTo>
                  <a:cubicBezTo>
                    <a:pt x="584200" y="235479"/>
                    <a:pt x="590074" y="230425"/>
                    <a:pt x="596900" y="227012"/>
                  </a:cubicBezTo>
                  <a:cubicBezTo>
                    <a:pt x="624538" y="213193"/>
                    <a:pt x="610518" y="229985"/>
                    <a:pt x="641350" y="207962"/>
                  </a:cubicBezTo>
                  <a:cubicBezTo>
                    <a:pt x="648658" y="202742"/>
                    <a:pt x="654050" y="195262"/>
                    <a:pt x="660400" y="188912"/>
                  </a:cubicBezTo>
                  <a:cubicBezTo>
                    <a:pt x="676361" y="141029"/>
                    <a:pt x="654831" y="200051"/>
                    <a:pt x="679450" y="150812"/>
                  </a:cubicBezTo>
                  <a:cubicBezTo>
                    <a:pt x="682443" y="144825"/>
                    <a:pt x="681619" y="136989"/>
                    <a:pt x="685800" y="131762"/>
                  </a:cubicBezTo>
                  <a:cubicBezTo>
                    <a:pt x="690568" y="125803"/>
                    <a:pt x="698500" y="123295"/>
                    <a:pt x="704850" y="119062"/>
                  </a:cubicBezTo>
                  <a:cubicBezTo>
                    <a:pt x="717550" y="123295"/>
                    <a:pt x="735524" y="120623"/>
                    <a:pt x="742950" y="131762"/>
                  </a:cubicBezTo>
                  <a:cubicBezTo>
                    <a:pt x="759883" y="157162"/>
                    <a:pt x="749300" y="146579"/>
                    <a:pt x="774700" y="163512"/>
                  </a:cubicBezTo>
                  <a:cubicBezTo>
                    <a:pt x="778933" y="169862"/>
                    <a:pt x="781441" y="177794"/>
                    <a:pt x="787400" y="182562"/>
                  </a:cubicBezTo>
                  <a:cubicBezTo>
                    <a:pt x="792627" y="186743"/>
                    <a:pt x="800463" y="185919"/>
                    <a:pt x="806450" y="188912"/>
                  </a:cubicBezTo>
                  <a:cubicBezTo>
                    <a:pt x="813276" y="192325"/>
                    <a:pt x="819150" y="197379"/>
                    <a:pt x="825500" y="201612"/>
                  </a:cubicBezTo>
                  <a:cubicBezTo>
                    <a:pt x="823383" y="195262"/>
                    <a:pt x="818050" y="189164"/>
                    <a:pt x="819150" y="182562"/>
                  </a:cubicBezTo>
                  <a:cubicBezTo>
                    <a:pt x="823753" y="154945"/>
                    <a:pt x="850031" y="161146"/>
                    <a:pt x="869950" y="157162"/>
                  </a:cubicBezTo>
                  <a:cubicBezTo>
                    <a:pt x="878508" y="155450"/>
                    <a:pt x="886883" y="152929"/>
                    <a:pt x="895350" y="150812"/>
                  </a:cubicBezTo>
                  <a:cubicBezTo>
                    <a:pt x="911787" y="134375"/>
                    <a:pt x="929714" y="113957"/>
                    <a:pt x="952500" y="106362"/>
                  </a:cubicBezTo>
                  <a:cubicBezTo>
                    <a:pt x="958850" y="104245"/>
                    <a:pt x="965563" y="103005"/>
                    <a:pt x="971550" y="100012"/>
                  </a:cubicBezTo>
                  <a:cubicBezTo>
                    <a:pt x="1020789" y="75393"/>
                    <a:pt x="961767" y="96923"/>
                    <a:pt x="1009650" y="80962"/>
                  </a:cubicBezTo>
                  <a:cubicBezTo>
                    <a:pt x="1054100" y="83079"/>
                    <a:pt x="1098653" y="83616"/>
                    <a:pt x="1143000" y="87312"/>
                  </a:cubicBezTo>
                  <a:cubicBezTo>
                    <a:pt x="1149670" y="87868"/>
                    <a:pt x="1156823" y="89481"/>
                    <a:pt x="1162050" y="93662"/>
                  </a:cubicBezTo>
                  <a:cubicBezTo>
                    <a:pt x="1168009" y="98430"/>
                    <a:pt x="1169864" y="106849"/>
                    <a:pt x="1174750" y="112712"/>
                  </a:cubicBezTo>
                  <a:cubicBezTo>
                    <a:pt x="1188203" y="128855"/>
                    <a:pt x="1235087" y="168503"/>
                    <a:pt x="1244600" y="169862"/>
                  </a:cubicBezTo>
                  <a:lnTo>
                    <a:pt x="1289050" y="176212"/>
                  </a:lnTo>
                  <a:cubicBezTo>
                    <a:pt x="1337733" y="174095"/>
                    <a:pt x="1386983" y="177561"/>
                    <a:pt x="1435100" y="169862"/>
                  </a:cubicBezTo>
                  <a:cubicBezTo>
                    <a:pt x="1442636" y="168656"/>
                    <a:pt x="1445607" y="158122"/>
                    <a:pt x="1447800" y="150812"/>
                  </a:cubicBezTo>
                  <a:cubicBezTo>
                    <a:pt x="1452101" y="136476"/>
                    <a:pt x="1451215" y="121038"/>
                    <a:pt x="1454150" y="106362"/>
                  </a:cubicBezTo>
                  <a:cubicBezTo>
                    <a:pt x="1455463" y="99798"/>
                    <a:pt x="1455767" y="92045"/>
                    <a:pt x="1460500" y="87312"/>
                  </a:cubicBezTo>
                  <a:cubicBezTo>
                    <a:pt x="1467193" y="80619"/>
                    <a:pt x="1477111" y="78128"/>
                    <a:pt x="1485900" y="74612"/>
                  </a:cubicBezTo>
                  <a:cubicBezTo>
                    <a:pt x="1498329" y="69640"/>
                    <a:pt x="1524000" y="61912"/>
                    <a:pt x="1524000" y="61912"/>
                  </a:cubicBezTo>
                  <a:cubicBezTo>
                    <a:pt x="1592991" y="75710"/>
                    <a:pt x="1515453" y="54097"/>
                    <a:pt x="1593850" y="106362"/>
                  </a:cubicBezTo>
                  <a:lnTo>
                    <a:pt x="1631950" y="131762"/>
                  </a:lnTo>
                  <a:lnTo>
                    <a:pt x="1651000" y="144462"/>
                  </a:lnTo>
                  <a:cubicBezTo>
                    <a:pt x="1689100" y="142345"/>
                    <a:pt x="1728938" y="149682"/>
                    <a:pt x="1765300" y="138112"/>
                  </a:cubicBezTo>
                  <a:cubicBezTo>
                    <a:pt x="1779845" y="133484"/>
                    <a:pt x="1778000" y="108479"/>
                    <a:pt x="1790700" y="100012"/>
                  </a:cubicBezTo>
                  <a:lnTo>
                    <a:pt x="1828800" y="74612"/>
                  </a:lnTo>
                  <a:cubicBezTo>
                    <a:pt x="1833033" y="68262"/>
                    <a:pt x="1840177" y="64558"/>
                    <a:pt x="1841500" y="55562"/>
                  </a:cubicBezTo>
                  <a:cubicBezTo>
                    <a:pt x="1842823" y="46566"/>
                    <a:pt x="1826949" y="29897"/>
                    <a:pt x="1836738" y="20637"/>
                  </a:cubicBezTo>
                  <a:cubicBezTo>
                    <a:pt x="1846527" y="11377"/>
                    <a:pt x="1885420" y="2117"/>
                    <a:pt x="1900237" y="0"/>
                  </a:cubicBezTo>
                  <a:cubicBezTo>
                    <a:pt x="1925637" y="2117"/>
                    <a:pt x="1961356" y="33602"/>
                    <a:pt x="1981200" y="49212"/>
                  </a:cubicBezTo>
                  <a:cubicBezTo>
                    <a:pt x="2001044" y="64822"/>
                    <a:pt x="2016601" y="89806"/>
                    <a:pt x="2019300" y="93662"/>
                  </a:cubicBezTo>
                  <a:cubicBezTo>
                    <a:pt x="2039815" y="122970"/>
                    <a:pt x="2036559" y="130866"/>
                    <a:pt x="2063750" y="144462"/>
                  </a:cubicBezTo>
                  <a:cubicBezTo>
                    <a:pt x="2069737" y="147455"/>
                    <a:pt x="2076450" y="148695"/>
                    <a:pt x="2082800" y="150812"/>
                  </a:cubicBezTo>
                  <a:cubicBezTo>
                    <a:pt x="2127476" y="135920"/>
                    <a:pt x="2072323" y="155302"/>
                    <a:pt x="2127250" y="131762"/>
                  </a:cubicBezTo>
                  <a:cubicBezTo>
                    <a:pt x="2133402" y="129125"/>
                    <a:pt x="2140148" y="128049"/>
                    <a:pt x="2146300" y="125412"/>
                  </a:cubicBezTo>
                  <a:cubicBezTo>
                    <a:pt x="2155001" y="121683"/>
                    <a:pt x="2162911" y="116228"/>
                    <a:pt x="2171700" y="112712"/>
                  </a:cubicBezTo>
                  <a:cubicBezTo>
                    <a:pt x="2228375" y="90042"/>
                    <a:pt x="2192199" y="111746"/>
                    <a:pt x="2228850" y="87312"/>
                  </a:cubicBezTo>
                  <a:cubicBezTo>
                    <a:pt x="2233083" y="80962"/>
                    <a:pt x="2236154" y="73658"/>
                    <a:pt x="2241550" y="68262"/>
                  </a:cubicBezTo>
                  <a:cubicBezTo>
                    <a:pt x="2266049" y="43763"/>
                    <a:pt x="2279384" y="57649"/>
                    <a:pt x="2317750" y="61912"/>
                  </a:cubicBezTo>
                  <a:cubicBezTo>
                    <a:pt x="2324100" y="70379"/>
                    <a:pt x="2328890" y="80281"/>
                    <a:pt x="2336800" y="87312"/>
                  </a:cubicBezTo>
                  <a:cubicBezTo>
                    <a:pt x="2379651" y="125402"/>
                    <a:pt x="2361528" y="104522"/>
                    <a:pt x="2400300" y="119062"/>
                  </a:cubicBezTo>
                  <a:cubicBezTo>
                    <a:pt x="2409163" y="122386"/>
                    <a:pt x="2416999" y="128033"/>
                    <a:pt x="2425700" y="131762"/>
                  </a:cubicBezTo>
                  <a:cubicBezTo>
                    <a:pt x="2431852" y="134399"/>
                    <a:pt x="2438400" y="135995"/>
                    <a:pt x="2444750" y="138112"/>
                  </a:cubicBezTo>
                  <a:cubicBezTo>
                    <a:pt x="2453217" y="144462"/>
                    <a:pt x="2462283" y="150082"/>
                    <a:pt x="2470150" y="157162"/>
                  </a:cubicBezTo>
                  <a:cubicBezTo>
                    <a:pt x="2483500" y="169177"/>
                    <a:pt x="2508250" y="195262"/>
                    <a:pt x="2508250" y="195262"/>
                  </a:cubicBezTo>
                  <a:cubicBezTo>
                    <a:pt x="2535767" y="193145"/>
                    <a:pt x="2564111" y="195935"/>
                    <a:pt x="2590800" y="188912"/>
                  </a:cubicBezTo>
                  <a:cubicBezTo>
                    <a:pt x="2605561" y="185028"/>
                    <a:pt x="2628900" y="163512"/>
                    <a:pt x="2628900" y="163512"/>
                  </a:cubicBezTo>
                  <a:cubicBezTo>
                    <a:pt x="2637367" y="150812"/>
                    <a:pt x="2642089" y="134570"/>
                    <a:pt x="2654300" y="125412"/>
                  </a:cubicBezTo>
                  <a:cubicBezTo>
                    <a:pt x="2665892" y="116718"/>
                    <a:pt x="2708419" y="84089"/>
                    <a:pt x="2717800" y="80962"/>
                  </a:cubicBezTo>
                  <a:lnTo>
                    <a:pt x="2736850" y="74612"/>
                  </a:lnTo>
                  <a:cubicBezTo>
                    <a:pt x="2760133" y="76729"/>
                    <a:pt x="2784271" y="74365"/>
                    <a:pt x="2806700" y="80962"/>
                  </a:cubicBezTo>
                  <a:cubicBezTo>
                    <a:pt x="2831749" y="88329"/>
                    <a:pt x="2866949" y="128511"/>
                    <a:pt x="2882900" y="144462"/>
                  </a:cubicBezTo>
                  <a:cubicBezTo>
                    <a:pt x="2899337" y="160899"/>
                    <a:pt x="2917264" y="181317"/>
                    <a:pt x="2940050" y="188912"/>
                  </a:cubicBezTo>
                  <a:lnTo>
                    <a:pt x="2959100" y="195262"/>
                  </a:lnTo>
                  <a:cubicBezTo>
                    <a:pt x="2978150" y="193145"/>
                    <a:pt x="2998066" y="194973"/>
                    <a:pt x="3016250" y="188912"/>
                  </a:cubicBezTo>
                  <a:cubicBezTo>
                    <a:pt x="3030730" y="184085"/>
                    <a:pt x="3041650" y="171979"/>
                    <a:pt x="3054350" y="163512"/>
                  </a:cubicBezTo>
                  <a:cubicBezTo>
                    <a:pt x="3060700" y="159279"/>
                    <a:pt x="3068004" y="156208"/>
                    <a:pt x="3073400" y="150812"/>
                  </a:cubicBezTo>
                  <a:lnTo>
                    <a:pt x="3111500" y="112712"/>
                  </a:lnTo>
                  <a:cubicBezTo>
                    <a:pt x="3117850" y="106362"/>
                    <a:pt x="3121838" y="95840"/>
                    <a:pt x="3130550" y="93662"/>
                  </a:cubicBezTo>
                  <a:cubicBezTo>
                    <a:pt x="3187844" y="79339"/>
                    <a:pt x="3164791" y="86482"/>
                    <a:pt x="3200400" y="74612"/>
                  </a:cubicBezTo>
                  <a:cubicBezTo>
                    <a:pt x="3208867" y="87312"/>
                    <a:pt x="3220973" y="98232"/>
                    <a:pt x="3225800" y="112712"/>
                  </a:cubicBezTo>
                  <a:cubicBezTo>
                    <a:pt x="3227917" y="119062"/>
                    <a:pt x="3227969" y="126535"/>
                    <a:pt x="3232150" y="131762"/>
                  </a:cubicBezTo>
                  <a:cubicBezTo>
                    <a:pt x="3276426" y="187106"/>
                    <a:pt x="3258289" y="167618"/>
                    <a:pt x="3295650" y="182562"/>
                  </a:cubicBezTo>
                  <a:cubicBezTo>
                    <a:pt x="3310617" y="188549"/>
                    <a:pt x="3325682" y="194403"/>
                    <a:pt x="3340100" y="201612"/>
                  </a:cubicBezTo>
                  <a:cubicBezTo>
                    <a:pt x="3346926" y="205025"/>
                    <a:pt x="3352176" y="211212"/>
                    <a:pt x="3359150" y="214312"/>
                  </a:cubicBezTo>
                  <a:cubicBezTo>
                    <a:pt x="3379027" y="223146"/>
                    <a:pt x="3401540" y="228085"/>
                    <a:pt x="3422650" y="233362"/>
                  </a:cubicBezTo>
                  <a:cubicBezTo>
                    <a:pt x="3469920" y="186092"/>
                    <a:pt x="3410078" y="244138"/>
                    <a:pt x="3467100" y="195262"/>
                  </a:cubicBezTo>
                  <a:cubicBezTo>
                    <a:pt x="3473918" y="189418"/>
                    <a:pt x="3478678" y="181193"/>
                    <a:pt x="3486150" y="176212"/>
                  </a:cubicBezTo>
                  <a:cubicBezTo>
                    <a:pt x="3491719" y="172499"/>
                    <a:pt x="3499213" y="172855"/>
                    <a:pt x="3505200" y="169862"/>
                  </a:cubicBezTo>
                  <a:cubicBezTo>
                    <a:pt x="3549053" y="147936"/>
                    <a:pt x="3496787" y="164028"/>
                    <a:pt x="3549650" y="150812"/>
                  </a:cubicBezTo>
                  <a:cubicBezTo>
                    <a:pt x="3620048" y="156227"/>
                    <a:pt x="3619553" y="138176"/>
                    <a:pt x="3651250" y="176212"/>
                  </a:cubicBezTo>
                  <a:cubicBezTo>
                    <a:pt x="3656136" y="182075"/>
                    <a:pt x="3658880" y="189558"/>
                    <a:pt x="3663950" y="195262"/>
                  </a:cubicBezTo>
                  <a:cubicBezTo>
                    <a:pt x="3675882" y="208686"/>
                    <a:pt x="3702050" y="233362"/>
                    <a:pt x="3702050" y="233362"/>
                  </a:cubicBezTo>
                  <a:cubicBezTo>
                    <a:pt x="3733800" y="231245"/>
                    <a:pt x="3766325" y="234300"/>
                    <a:pt x="3797300" y="227012"/>
                  </a:cubicBezTo>
                  <a:cubicBezTo>
                    <a:pt x="3804729" y="225264"/>
                    <a:pt x="3804604" y="213358"/>
                    <a:pt x="3810000" y="207962"/>
                  </a:cubicBezTo>
                  <a:cubicBezTo>
                    <a:pt x="3815396" y="202566"/>
                    <a:pt x="3823187" y="200148"/>
                    <a:pt x="3829050" y="195262"/>
                  </a:cubicBezTo>
                  <a:cubicBezTo>
                    <a:pt x="3891467" y="143248"/>
                    <a:pt x="3810850" y="207112"/>
                    <a:pt x="3860800" y="157162"/>
                  </a:cubicBezTo>
                  <a:cubicBezTo>
                    <a:pt x="3873110" y="144852"/>
                    <a:pt x="3883406" y="143277"/>
                    <a:pt x="3898900" y="138112"/>
                  </a:cubicBezTo>
                  <a:cubicBezTo>
                    <a:pt x="3922183" y="140229"/>
                    <a:pt x="3945606" y="141156"/>
                    <a:pt x="3968750" y="144462"/>
                  </a:cubicBezTo>
                  <a:cubicBezTo>
                    <a:pt x="3975376" y="145409"/>
                    <a:pt x="3982231" y="147099"/>
                    <a:pt x="3987800" y="150812"/>
                  </a:cubicBezTo>
                  <a:cubicBezTo>
                    <a:pt x="3995272" y="155793"/>
                    <a:pt x="4001101" y="162963"/>
                    <a:pt x="4006850" y="169862"/>
                  </a:cubicBezTo>
                  <a:cubicBezTo>
                    <a:pt x="4011736" y="175725"/>
                    <a:pt x="4013807" y="183886"/>
                    <a:pt x="4019550" y="188912"/>
                  </a:cubicBezTo>
                  <a:cubicBezTo>
                    <a:pt x="4031037" y="198963"/>
                    <a:pt x="4057650" y="214312"/>
                    <a:pt x="4057650" y="214312"/>
                  </a:cubicBezTo>
                  <a:cubicBezTo>
                    <a:pt x="4076700" y="212195"/>
                    <a:pt x="4097656" y="216534"/>
                    <a:pt x="4114800" y="207962"/>
                  </a:cubicBezTo>
                  <a:cubicBezTo>
                    <a:pt x="4122606" y="204059"/>
                    <a:pt x="4118752" y="190953"/>
                    <a:pt x="4121150" y="182562"/>
                  </a:cubicBezTo>
                  <a:cubicBezTo>
                    <a:pt x="4122989" y="176126"/>
                    <a:pt x="4125739" y="169970"/>
                    <a:pt x="4127500" y="163512"/>
                  </a:cubicBezTo>
                  <a:cubicBezTo>
                    <a:pt x="4132093" y="146673"/>
                    <a:pt x="4135967" y="129645"/>
                    <a:pt x="4140200" y="112712"/>
                  </a:cubicBezTo>
                  <a:cubicBezTo>
                    <a:pt x="4142317" y="104245"/>
                    <a:pt x="4139288" y="92153"/>
                    <a:pt x="4146550" y="87312"/>
                  </a:cubicBezTo>
                  <a:lnTo>
                    <a:pt x="4165600" y="74612"/>
                  </a:lnTo>
                  <a:cubicBezTo>
                    <a:pt x="4210940" y="89725"/>
                    <a:pt x="4192561" y="79886"/>
                    <a:pt x="4222750" y="100012"/>
                  </a:cubicBezTo>
                  <a:cubicBezTo>
                    <a:pt x="4231217" y="112712"/>
                    <a:pt x="4237357" y="127319"/>
                    <a:pt x="4248150" y="138112"/>
                  </a:cubicBezTo>
                  <a:cubicBezTo>
                    <a:pt x="4272596" y="162558"/>
                    <a:pt x="4262219" y="149690"/>
                    <a:pt x="4279900" y="176212"/>
                  </a:cubicBezTo>
                  <a:cubicBezTo>
                    <a:pt x="4286250" y="174095"/>
                    <a:pt x="4294217" y="174595"/>
                    <a:pt x="4298950" y="169862"/>
                  </a:cubicBezTo>
                  <a:cubicBezTo>
                    <a:pt x="4303683" y="165129"/>
                    <a:pt x="4301856" y="156552"/>
                    <a:pt x="4305300" y="150812"/>
                  </a:cubicBezTo>
                  <a:cubicBezTo>
                    <a:pt x="4308380" y="145678"/>
                    <a:pt x="4313767" y="142345"/>
                    <a:pt x="4318000" y="138112"/>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形状 31"/>
            <p:cNvSpPr/>
            <p:nvPr/>
          </p:nvSpPr>
          <p:spPr>
            <a:xfrm>
              <a:off x="6699250" y="4819650"/>
              <a:ext cx="4330700" cy="260350"/>
            </a:xfrm>
            <a:custGeom>
              <a:avLst/>
              <a:gdLst>
                <a:gd name="connsiteX0" fmla="*/ 0 w 4330700"/>
                <a:gd name="connsiteY0" fmla="*/ 127000 h 260350"/>
                <a:gd name="connsiteX1" fmla="*/ 38100 w 4330700"/>
                <a:gd name="connsiteY1" fmla="*/ 133350 h 260350"/>
                <a:gd name="connsiteX2" fmla="*/ 57150 w 4330700"/>
                <a:gd name="connsiteY2" fmla="*/ 146050 h 260350"/>
                <a:gd name="connsiteX3" fmla="*/ 95250 w 4330700"/>
                <a:gd name="connsiteY3" fmla="*/ 165100 h 260350"/>
                <a:gd name="connsiteX4" fmla="*/ 114300 w 4330700"/>
                <a:gd name="connsiteY4" fmla="*/ 101600 h 260350"/>
                <a:gd name="connsiteX5" fmla="*/ 120650 w 4330700"/>
                <a:gd name="connsiteY5" fmla="*/ 82550 h 260350"/>
                <a:gd name="connsiteX6" fmla="*/ 158750 w 4330700"/>
                <a:gd name="connsiteY6" fmla="*/ 57150 h 260350"/>
                <a:gd name="connsiteX7" fmla="*/ 184150 w 4330700"/>
                <a:gd name="connsiteY7" fmla="*/ 19050 h 260350"/>
                <a:gd name="connsiteX8" fmla="*/ 196850 w 4330700"/>
                <a:gd name="connsiteY8" fmla="*/ 0 h 260350"/>
                <a:gd name="connsiteX9" fmla="*/ 222250 w 4330700"/>
                <a:gd name="connsiteY9" fmla="*/ 6350 h 260350"/>
                <a:gd name="connsiteX10" fmla="*/ 247650 w 4330700"/>
                <a:gd name="connsiteY10" fmla="*/ 57150 h 260350"/>
                <a:gd name="connsiteX11" fmla="*/ 285750 w 4330700"/>
                <a:gd name="connsiteY11" fmla="*/ 88900 h 260350"/>
                <a:gd name="connsiteX12" fmla="*/ 311150 w 4330700"/>
                <a:gd name="connsiteY12" fmla="*/ 82550 h 260350"/>
                <a:gd name="connsiteX13" fmla="*/ 323850 w 4330700"/>
                <a:gd name="connsiteY13" fmla="*/ 44450 h 260350"/>
                <a:gd name="connsiteX14" fmla="*/ 355600 w 4330700"/>
                <a:gd name="connsiteY14" fmla="*/ 6350 h 260350"/>
                <a:gd name="connsiteX15" fmla="*/ 374650 w 4330700"/>
                <a:gd name="connsiteY15" fmla="*/ 0 h 260350"/>
                <a:gd name="connsiteX16" fmla="*/ 393700 w 4330700"/>
                <a:gd name="connsiteY16" fmla="*/ 12700 h 260350"/>
                <a:gd name="connsiteX17" fmla="*/ 425450 w 4330700"/>
                <a:gd name="connsiteY17" fmla="*/ 50800 h 260350"/>
                <a:gd name="connsiteX18" fmla="*/ 444500 w 4330700"/>
                <a:gd name="connsiteY18" fmla="*/ 57150 h 260350"/>
                <a:gd name="connsiteX19" fmla="*/ 469900 w 4330700"/>
                <a:gd name="connsiteY19" fmla="*/ 69850 h 260350"/>
                <a:gd name="connsiteX20" fmla="*/ 508000 w 4330700"/>
                <a:gd name="connsiteY20" fmla="*/ 57150 h 260350"/>
                <a:gd name="connsiteX21" fmla="*/ 546100 w 4330700"/>
                <a:gd name="connsiteY21" fmla="*/ 38100 h 260350"/>
                <a:gd name="connsiteX22" fmla="*/ 584200 w 4330700"/>
                <a:gd name="connsiteY22" fmla="*/ 12700 h 260350"/>
                <a:gd name="connsiteX23" fmla="*/ 609600 w 4330700"/>
                <a:gd name="connsiteY23" fmla="*/ 19050 h 260350"/>
                <a:gd name="connsiteX24" fmla="*/ 622300 w 4330700"/>
                <a:gd name="connsiteY24" fmla="*/ 38100 h 260350"/>
                <a:gd name="connsiteX25" fmla="*/ 647700 w 4330700"/>
                <a:gd name="connsiteY25" fmla="*/ 82550 h 260350"/>
                <a:gd name="connsiteX26" fmla="*/ 673100 w 4330700"/>
                <a:gd name="connsiteY26" fmla="*/ 88900 h 260350"/>
                <a:gd name="connsiteX27" fmla="*/ 755650 w 4330700"/>
                <a:gd name="connsiteY27" fmla="*/ 82550 h 260350"/>
                <a:gd name="connsiteX28" fmla="*/ 819150 w 4330700"/>
                <a:gd name="connsiteY28" fmla="*/ 63500 h 260350"/>
                <a:gd name="connsiteX29" fmla="*/ 863600 w 4330700"/>
                <a:gd name="connsiteY29" fmla="*/ 57150 h 260350"/>
                <a:gd name="connsiteX30" fmla="*/ 895350 w 4330700"/>
                <a:gd name="connsiteY30" fmla="*/ 101600 h 260350"/>
                <a:gd name="connsiteX31" fmla="*/ 908050 w 4330700"/>
                <a:gd name="connsiteY31" fmla="*/ 139700 h 260350"/>
                <a:gd name="connsiteX32" fmla="*/ 946150 w 4330700"/>
                <a:gd name="connsiteY32" fmla="*/ 165100 h 260350"/>
                <a:gd name="connsiteX33" fmla="*/ 1022350 w 4330700"/>
                <a:gd name="connsiteY33" fmla="*/ 158750 h 260350"/>
                <a:gd name="connsiteX34" fmla="*/ 1073150 w 4330700"/>
                <a:gd name="connsiteY34" fmla="*/ 133350 h 260350"/>
                <a:gd name="connsiteX35" fmla="*/ 1117600 w 4330700"/>
                <a:gd name="connsiteY35" fmla="*/ 95250 h 260350"/>
                <a:gd name="connsiteX36" fmla="*/ 1149350 w 4330700"/>
                <a:gd name="connsiteY36" fmla="*/ 88900 h 260350"/>
                <a:gd name="connsiteX37" fmla="*/ 1168400 w 4330700"/>
                <a:gd name="connsiteY37" fmla="*/ 82550 h 260350"/>
                <a:gd name="connsiteX38" fmla="*/ 1212850 w 4330700"/>
                <a:gd name="connsiteY38" fmla="*/ 88900 h 260350"/>
                <a:gd name="connsiteX39" fmla="*/ 1257300 w 4330700"/>
                <a:gd name="connsiteY39" fmla="*/ 127000 h 260350"/>
                <a:gd name="connsiteX40" fmla="*/ 1276350 w 4330700"/>
                <a:gd name="connsiteY40" fmla="*/ 133350 h 260350"/>
                <a:gd name="connsiteX41" fmla="*/ 1295400 w 4330700"/>
                <a:gd name="connsiteY41" fmla="*/ 146050 h 260350"/>
                <a:gd name="connsiteX42" fmla="*/ 1365250 w 4330700"/>
                <a:gd name="connsiteY42" fmla="*/ 139700 h 260350"/>
                <a:gd name="connsiteX43" fmla="*/ 1384300 w 4330700"/>
                <a:gd name="connsiteY43" fmla="*/ 127000 h 260350"/>
                <a:gd name="connsiteX44" fmla="*/ 1441450 w 4330700"/>
                <a:gd name="connsiteY44" fmla="*/ 120650 h 260350"/>
                <a:gd name="connsiteX45" fmla="*/ 1460500 w 4330700"/>
                <a:gd name="connsiteY45" fmla="*/ 114300 h 260350"/>
                <a:gd name="connsiteX46" fmla="*/ 1517650 w 4330700"/>
                <a:gd name="connsiteY46" fmla="*/ 133350 h 260350"/>
                <a:gd name="connsiteX47" fmla="*/ 1524000 w 4330700"/>
                <a:gd name="connsiteY47" fmla="*/ 152400 h 260350"/>
                <a:gd name="connsiteX48" fmla="*/ 1581150 w 4330700"/>
                <a:gd name="connsiteY48" fmla="*/ 184150 h 260350"/>
                <a:gd name="connsiteX49" fmla="*/ 1644650 w 4330700"/>
                <a:gd name="connsiteY49" fmla="*/ 171450 h 260350"/>
                <a:gd name="connsiteX50" fmla="*/ 1670050 w 4330700"/>
                <a:gd name="connsiteY50" fmla="*/ 133350 h 260350"/>
                <a:gd name="connsiteX51" fmla="*/ 1682750 w 4330700"/>
                <a:gd name="connsiteY51" fmla="*/ 107950 h 260350"/>
                <a:gd name="connsiteX52" fmla="*/ 1714500 w 4330700"/>
                <a:gd name="connsiteY52" fmla="*/ 69850 h 260350"/>
                <a:gd name="connsiteX53" fmla="*/ 1733550 w 4330700"/>
                <a:gd name="connsiteY53" fmla="*/ 57150 h 260350"/>
                <a:gd name="connsiteX54" fmla="*/ 1746250 w 4330700"/>
                <a:gd name="connsiteY54" fmla="*/ 76200 h 260350"/>
                <a:gd name="connsiteX55" fmla="*/ 1758950 w 4330700"/>
                <a:gd name="connsiteY55" fmla="*/ 114300 h 260350"/>
                <a:gd name="connsiteX56" fmla="*/ 1784350 w 4330700"/>
                <a:gd name="connsiteY56" fmla="*/ 133350 h 260350"/>
                <a:gd name="connsiteX57" fmla="*/ 1803400 w 4330700"/>
                <a:gd name="connsiteY57" fmla="*/ 152400 h 260350"/>
                <a:gd name="connsiteX58" fmla="*/ 1822450 w 4330700"/>
                <a:gd name="connsiteY58" fmla="*/ 158750 h 260350"/>
                <a:gd name="connsiteX59" fmla="*/ 1847850 w 4330700"/>
                <a:gd name="connsiteY59" fmla="*/ 152400 h 260350"/>
                <a:gd name="connsiteX60" fmla="*/ 1854200 w 4330700"/>
                <a:gd name="connsiteY60" fmla="*/ 133350 h 260350"/>
                <a:gd name="connsiteX61" fmla="*/ 1873250 w 4330700"/>
                <a:gd name="connsiteY61" fmla="*/ 88900 h 260350"/>
                <a:gd name="connsiteX62" fmla="*/ 1917700 w 4330700"/>
                <a:gd name="connsiteY62" fmla="*/ 76200 h 260350"/>
                <a:gd name="connsiteX63" fmla="*/ 1981200 w 4330700"/>
                <a:gd name="connsiteY63" fmla="*/ 82550 h 260350"/>
                <a:gd name="connsiteX64" fmla="*/ 2006600 w 4330700"/>
                <a:gd name="connsiteY64" fmla="*/ 127000 h 260350"/>
                <a:gd name="connsiteX65" fmla="*/ 2038350 w 4330700"/>
                <a:gd name="connsiteY65" fmla="*/ 152400 h 260350"/>
                <a:gd name="connsiteX66" fmla="*/ 2057400 w 4330700"/>
                <a:gd name="connsiteY66" fmla="*/ 146050 h 260350"/>
                <a:gd name="connsiteX67" fmla="*/ 2082800 w 4330700"/>
                <a:gd name="connsiteY67" fmla="*/ 139700 h 260350"/>
                <a:gd name="connsiteX68" fmla="*/ 2095500 w 4330700"/>
                <a:gd name="connsiteY68" fmla="*/ 120650 h 260350"/>
                <a:gd name="connsiteX69" fmla="*/ 2114550 w 4330700"/>
                <a:gd name="connsiteY69" fmla="*/ 101600 h 260350"/>
                <a:gd name="connsiteX70" fmla="*/ 2139950 w 4330700"/>
                <a:gd name="connsiteY70" fmla="*/ 38100 h 260350"/>
                <a:gd name="connsiteX71" fmla="*/ 2146300 w 4330700"/>
                <a:gd name="connsiteY71" fmla="*/ 19050 h 260350"/>
                <a:gd name="connsiteX72" fmla="*/ 2171700 w 4330700"/>
                <a:gd name="connsiteY72" fmla="*/ 6350 h 260350"/>
                <a:gd name="connsiteX73" fmla="*/ 2190750 w 4330700"/>
                <a:gd name="connsiteY73" fmla="*/ 44450 h 260350"/>
                <a:gd name="connsiteX74" fmla="*/ 2222500 w 4330700"/>
                <a:gd name="connsiteY74" fmla="*/ 82550 h 260350"/>
                <a:gd name="connsiteX75" fmla="*/ 2235200 w 4330700"/>
                <a:gd name="connsiteY75" fmla="*/ 101600 h 260350"/>
                <a:gd name="connsiteX76" fmla="*/ 2273300 w 4330700"/>
                <a:gd name="connsiteY76" fmla="*/ 133350 h 260350"/>
                <a:gd name="connsiteX77" fmla="*/ 2292350 w 4330700"/>
                <a:gd name="connsiteY77" fmla="*/ 76200 h 260350"/>
                <a:gd name="connsiteX78" fmla="*/ 2311400 w 4330700"/>
                <a:gd name="connsiteY78" fmla="*/ 63500 h 260350"/>
                <a:gd name="connsiteX79" fmla="*/ 2330450 w 4330700"/>
                <a:gd name="connsiteY79" fmla="*/ 25400 h 260350"/>
                <a:gd name="connsiteX80" fmla="*/ 2368550 w 4330700"/>
                <a:gd name="connsiteY80" fmla="*/ 44450 h 260350"/>
                <a:gd name="connsiteX81" fmla="*/ 2374900 w 4330700"/>
                <a:gd name="connsiteY81" fmla="*/ 63500 h 260350"/>
                <a:gd name="connsiteX82" fmla="*/ 2413000 w 4330700"/>
                <a:gd name="connsiteY82" fmla="*/ 88900 h 260350"/>
                <a:gd name="connsiteX83" fmla="*/ 2432050 w 4330700"/>
                <a:gd name="connsiteY83" fmla="*/ 107950 h 260350"/>
                <a:gd name="connsiteX84" fmla="*/ 2451100 w 4330700"/>
                <a:gd name="connsiteY84" fmla="*/ 146050 h 260350"/>
                <a:gd name="connsiteX85" fmla="*/ 2470150 w 4330700"/>
                <a:gd name="connsiteY85" fmla="*/ 152400 h 260350"/>
                <a:gd name="connsiteX86" fmla="*/ 2495550 w 4330700"/>
                <a:gd name="connsiteY86" fmla="*/ 120650 h 260350"/>
                <a:gd name="connsiteX87" fmla="*/ 2520950 w 4330700"/>
                <a:gd name="connsiteY87" fmla="*/ 82550 h 260350"/>
                <a:gd name="connsiteX88" fmla="*/ 2527300 w 4330700"/>
                <a:gd name="connsiteY88" fmla="*/ 63500 h 260350"/>
                <a:gd name="connsiteX89" fmla="*/ 2546350 w 4330700"/>
                <a:gd name="connsiteY89" fmla="*/ 44450 h 260350"/>
                <a:gd name="connsiteX90" fmla="*/ 2597150 w 4330700"/>
                <a:gd name="connsiteY90" fmla="*/ 50800 h 260350"/>
                <a:gd name="connsiteX91" fmla="*/ 2616200 w 4330700"/>
                <a:gd name="connsiteY91" fmla="*/ 69850 h 260350"/>
                <a:gd name="connsiteX92" fmla="*/ 2654300 w 4330700"/>
                <a:gd name="connsiteY92" fmla="*/ 101600 h 260350"/>
                <a:gd name="connsiteX93" fmla="*/ 2667000 w 4330700"/>
                <a:gd name="connsiteY93" fmla="*/ 120650 h 260350"/>
                <a:gd name="connsiteX94" fmla="*/ 2686050 w 4330700"/>
                <a:gd name="connsiteY94" fmla="*/ 127000 h 260350"/>
                <a:gd name="connsiteX95" fmla="*/ 2705100 w 4330700"/>
                <a:gd name="connsiteY95" fmla="*/ 139700 h 260350"/>
                <a:gd name="connsiteX96" fmla="*/ 2724150 w 4330700"/>
                <a:gd name="connsiteY96" fmla="*/ 127000 h 260350"/>
                <a:gd name="connsiteX97" fmla="*/ 2730500 w 4330700"/>
                <a:gd name="connsiteY97" fmla="*/ 107950 h 260350"/>
                <a:gd name="connsiteX98" fmla="*/ 2755900 w 4330700"/>
                <a:gd name="connsiteY98" fmla="*/ 69850 h 260350"/>
                <a:gd name="connsiteX99" fmla="*/ 2768600 w 4330700"/>
                <a:gd name="connsiteY99" fmla="*/ 50800 h 260350"/>
                <a:gd name="connsiteX100" fmla="*/ 2832100 w 4330700"/>
                <a:gd name="connsiteY100" fmla="*/ 57150 h 260350"/>
                <a:gd name="connsiteX101" fmla="*/ 2876550 w 4330700"/>
                <a:gd name="connsiteY101" fmla="*/ 101600 h 260350"/>
                <a:gd name="connsiteX102" fmla="*/ 2914650 w 4330700"/>
                <a:gd name="connsiteY102" fmla="*/ 133350 h 260350"/>
                <a:gd name="connsiteX103" fmla="*/ 2946400 w 4330700"/>
                <a:gd name="connsiteY103" fmla="*/ 165100 h 260350"/>
                <a:gd name="connsiteX104" fmla="*/ 2984500 w 4330700"/>
                <a:gd name="connsiteY104" fmla="*/ 177800 h 260350"/>
                <a:gd name="connsiteX105" fmla="*/ 3098800 w 4330700"/>
                <a:gd name="connsiteY105" fmla="*/ 171450 h 260350"/>
                <a:gd name="connsiteX106" fmla="*/ 3117850 w 4330700"/>
                <a:gd name="connsiteY106" fmla="*/ 158750 h 260350"/>
                <a:gd name="connsiteX107" fmla="*/ 3149600 w 4330700"/>
                <a:gd name="connsiteY107" fmla="*/ 146050 h 260350"/>
                <a:gd name="connsiteX108" fmla="*/ 3168650 w 4330700"/>
                <a:gd name="connsiteY108" fmla="*/ 133350 h 260350"/>
                <a:gd name="connsiteX109" fmla="*/ 3187700 w 4330700"/>
                <a:gd name="connsiteY109" fmla="*/ 127000 h 260350"/>
                <a:gd name="connsiteX110" fmla="*/ 3244850 w 4330700"/>
                <a:gd name="connsiteY110" fmla="*/ 101600 h 260350"/>
                <a:gd name="connsiteX111" fmla="*/ 3263900 w 4330700"/>
                <a:gd name="connsiteY111" fmla="*/ 95250 h 260350"/>
                <a:gd name="connsiteX112" fmla="*/ 3308350 w 4330700"/>
                <a:gd name="connsiteY112" fmla="*/ 101600 h 260350"/>
                <a:gd name="connsiteX113" fmla="*/ 3327400 w 4330700"/>
                <a:gd name="connsiteY113" fmla="*/ 127000 h 260350"/>
                <a:gd name="connsiteX114" fmla="*/ 3352800 w 4330700"/>
                <a:gd name="connsiteY114" fmla="*/ 165100 h 260350"/>
                <a:gd name="connsiteX115" fmla="*/ 3371850 w 4330700"/>
                <a:gd name="connsiteY115" fmla="*/ 177800 h 260350"/>
                <a:gd name="connsiteX116" fmla="*/ 3390900 w 4330700"/>
                <a:gd name="connsiteY116" fmla="*/ 196850 h 260350"/>
                <a:gd name="connsiteX117" fmla="*/ 3422650 w 4330700"/>
                <a:gd name="connsiteY117" fmla="*/ 203200 h 260350"/>
                <a:gd name="connsiteX118" fmla="*/ 3467100 w 4330700"/>
                <a:gd name="connsiteY118" fmla="*/ 196850 h 260350"/>
                <a:gd name="connsiteX119" fmla="*/ 3498850 w 4330700"/>
                <a:gd name="connsiteY119" fmla="*/ 190500 h 260350"/>
                <a:gd name="connsiteX120" fmla="*/ 3556000 w 4330700"/>
                <a:gd name="connsiteY120" fmla="*/ 139700 h 260350"/>
                <a:gd name="connsiteX121" fmla="*/ 3575050 w 4330700"/>
                <a:gd name="connsiteY121" fmla="*/ 133350 h 260350"/>
                <a:gd name="connsiteX122" fmla="*/ 3644900 w 4330700"/>
                <a:gd name="connsiteY122" fmla="*/ 139700 h 260350"/>
                <a:gd name="connsiteX123" fmla="*/ 3663950 w 4330700"/>
                <a:gd name="connsiteY123" fmla="*/ 152400 h 260350"/>
                <a:gd name="connsiteX124" fmla="*/ 3702050 w 4330700"/>
                <a:gd name="connsiteY124" fmla="*/ 190500 h 260350"/>
                <a:gd name="connsiteX125" fmla="*/ 3740150 w 4330700"/>
                <a:gd name="connsiteY125" fmla="*/ 209550 h 260350"/>
                <a:gd name="connsiteX126" fmla="*/ 3759200 w 4330700"/>
                <a:gd name="connsiteY126" fmla="*/ 222250 h 260350"/>
                <a:gd name="connsiteX127" fmla="*/ 3797300 w 4330700"/>
                <a:gd name="connsiteY127" fmla="*/ 215900 h 260350"/>
                <a:gd name="connsiteX128" fmla="*/ 3803650 w 4330700"/>
                <a:gd name="connsiteY128" fmla="*/ 196850 h 260350"/>
                <a:gd name="connsiteX129" fmla="*/ 3822700 w 4330700"/>
                <a:gd name="connsiteY129" fmla="*/ 190500 h 260350"/>
                <a:gd name="connsiteX130" fmla="*/ 3879850 w 4330700"/>
                <a:gd name="connsiteY130" fmla="*/ 146050 h 260350"/>
                <a:gd name="connsiteX131" fmla="*/ 3924300 w 4330700"/>
                <a:gd name="connsiteY131" fmla="*/ 152400 h 260350"/>
                <a:gd name="connsiteX132" fmla="*/ 3949700 w 4330700"/>
                <a:gd name="connsiteY132" fmla="*/ 171450 h 260350"/>
                <a:gd name="connsiteX133" fmla="*/ 3968750 w 4330700"/>
                <a:gd name="connsiteY133" fmla="*/ 184150 h 260350"/>
                <a:gd name="connsiteX134" fmla="*/ 3981450 w 4330700"/>
                <a:gd name="connsiteY134" fmla="*/ 203200 h 260350"/>
                <a:gd name="connsiteX135" fmla="*/ 4032250 w 4330700"/>
                <a:gd name="connsiteY135" fmla="*/ 241300 h 260350"/>
                <a:gd name="connsiteX136" fmla="*/ 4070350 w 4330700"/>
                <a:gd name="connsiteY136" fmla="*/ 260350 h 260350"/>
                <a:gd name="connsiteX137" fmla="*/ 4102100 w 4330700"/>
                <a:gd name="connsiteY137" fmla="*/ 222250 h 260350"/>
                <a:gd name="connsiteX138" fmla="*/ 4127500 w 4330700"/>
                <a:gd name="connsiteY138" fmla="*/ 184150 h 260350"/>
                <a:gd name="connsiteX139" fmla="*/ 4140200 w 4330700"/>
                <a:gd name="connsiteY139" fmla="*/ 165100 h 260350"/>
                <a:gd name="connsiteX140" fmla="*/ 4159250 w 4330700"/>
                <a:gd name="connsiteY140" fmla="*/ 127000 h 260350"/>
                <a:gd name="connsiteX141" fmla="*/ 4178300 w 4330700"/>
                <a:gd name="connsiteY141" fmla="*/ 120650 h 260350"/>
                <a:gd name="connsiteX142" fmla="*/ 4216400 w 4330700"/>
                <a:gd name="connsiteY142" fmla="*/ 127000 h 260350"/>
                <a:gd name="connsiteX143" fmla="*/ 4229100 w 4330700"/>
                <a:gd name="connsiteY143" fmla="*/ 146050 h 260350"/>
                <a:gd name="connsiteX144" fmla="*/ 4273550 w 4330700"/>
                <a:gd name="connsiteY144" fmla="*/ 171450 h 260350"/>
                <a:gd name="connsiteX145" fmla="*/ 4292600 w 4330700"/>
                <a:gd name="connsiteY145" fmla="*/ 184150 h 260350"/>
                <a:gd name="connsiteX146" fmla="*/ 4318000 w 4330700"/>
                <a:gd name="connsiteY146" fmla="*/ 127000 h 260350"/>
                <a:gd name="connsiteX147" fmla="*/ 4330700 w 4330700"/>
                <a:gd name="connsiteY147" fmla="*/ 120650 h 260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4330700" h="260350">
                  <a:moveTo>
                    <a:pt x="0" y="127000"/>
                  </a:moveTo>
                  <a:cubicBezTo>
                    <a:pt x="12700" y="129117"/>
                    <a:pt x="25886" y="129279"/>
                    <a:pt x="38100" y="133350"/>
                  </a:cubicBezTo>
                  <a:cubicBezTo>
                    <a:pt x="45340" y="135763"/>
                    <a:pt x="50324" y="142637"/>
                    <a:pt x="57150" y="146050"/>
                  </a:cubicBezTo>
                  <a:cubicBezTo>
                    <a:pt x="109730" y="172340"/>
                    <a:pt x="40655" y="128704"/>
                    <a:pt x="95250" y="165100"/>
                  </a:cubicBezTo>
                  <a:cubicBezTo>
                    <a:pt x="125431" y="74558"/>
                    <a:pt x="95106" y="168778"/>
                    <a:pt x="114300" y="101600"/>
                  </a:cubicBezTo>
                  <a:cubicBezTo>
                    <a:pt x="116139" y="95164"/>
                    <a:pt x="115917" y="87283"/>
                    <a:pt x="120650" y="82550"/>
                  </a:cubicBezTo>
                  <a:cubicBezTo>
                    <a:pt x="131443" y="71757"/>
                    <a:pt x="158750" y="57150"/>
                    <a:pt x="158750" y="57150"/>
                  </a:cubicBezTo>
                  <a:lnTo>
                    <a:pt x="184150" y="19050"/>
                  </a:lnTo>
                  <a:lnTo>
                    <a:pt x="196850" y="0"/>
                  </a:lnTo>
                  <a:cubicBezTo>
                    <a:pt x="205317" y="2117"/>
                    <a:pt x="215148" y="1277"/>
                    <a:pt x="222250" y="6350"/>
                  </a:cubicBezTo>
                  <a:cubicBezTo>
                    <a:pt x="255511" y="30108"/>
                    <a:pt x="231332" y="28594"/>
                    <a:pt x="247650" y="57150"/>
                  </a:cubicBezTo>
                  <a:cubicBezTo>
                    <a:pt x="255172" y="70313"/>
                    <a:pt x="273611" y="80807"/>
                    <a:pt x="285750" y="88900"/>
                  </a:cubicBezTo>
                  <a:cubicBezTo>
                    <a:pt x="294217" y="86783"/>
                    <a:pt x="305470" y="89176"/>
                    <a:pt x="311150" y="82550"/>
                  </a:cubicBezTo>
                  <a:cubicBezTo>
                    <a:pt x="319862" y="72386"/>
                    <a:pt x="316424" y="55589"/>
                    <a:pt x="323850" y="44450"/>
                  </a:cubicBezTo>
                  <a:cubicBezTo>
                    <a:pt x="333221" y="30393"/>
                    <a:pt x="340932" y="16129"/>
                    <a:pt x="355600" y="6350"/>
                  </a:cubicBezTo>
                  <a:cubicBezTo>
                    <a:pt x="361169" y="2637"/>
                    <a:pt x="368300" y="2117"/>
                    <a:pt x="374650" y="0"/>
                  </a:cubicBezTo>
                  <a:cubicBezTo>
                    <a:pt x="381000" y="4233"/>
                    <a:pt x="388304" y="7304"/>
                    <a:pt x="393700" y="12700"/>
                  </a:cubicBezTo>
                  <a:cubicBezTo>
                    <a:pt x="417128" y="36128"/>
                    <a:pt x="394242" y="29994"/>
                    <a:pt x="425450" y="50800"/>
                  </a:cubicBezTo>
                  <a:cubicBezTo>
                    <a:pt x="431019" y="54513"/>
                    <a:pt x="438348" y="54513"/>
                    <a:pt x="444500" y="57150"/>
                  </a:cubicBezTo>
                  <a:cubicBezTo>
                    <a:pt x="453201" y="60879"/>
                    <a:pt x="461433" y="65617"/>
                    <a:pt x="469900" y="69850"/>
                  </a:cubicBezTo>
                  <a:cubicBezTo>
                    <a:pt x="482600" y="65617"/>
                    <a:pt x="496861" y="64576"/>
                    <a:pt x="508000" y="57150"/>
                  </a:cubicBezTo>
                  <a:cubicBezTo>
                    <a:pt x="532619" y="40737"/>
                    <a:pt x="519810" y="46863"/>
                    <a:pt x="546100" y="38100"/>
                  </a:cubicBezTo>
                  <a:cubicBezTo>
                    <a:pt x="557554" y="26646"/>
                    <a:pt x="565820" y="12700"/>
                    <a:pt x="584200" y="12700"/>
                  </a:cubicBezTo>
                  <a:cubicBezTo>
                    <a:pt x="592927" y="12700"/>
                    <a:pt x="601133" y="16933"/>
                    <a:pt x="609600" y="19050"/>
                  </a:cubicBezTo>
                  <a:cubicBezTo>
                    <a:pt x="613833" y="25400"/>
                    <a:pt x="618887" y="31274"/>
                    <a:pt x="622300" y="38100"/>
                  </a:cubicBezTo>
                  <a:cubicBezTo>
                    <a:pt x="632515" y="58529"/>
                    <a:pt x="623815" y="65489"/>
                    <a:pt x="647700" y="82550"/>
                  </a:cubicBezTo>
                  <a:cubicBezTo>
                    <a:pt x="654802" y="87623"/>
                    <a:pt x="664633" y="86783"/>
                    <a:pt x="673100" y="88900"/>
                  </a:cubicBezTo>
                  <a:cubicBezTo>
                    <a:pt x="700617" y="86783"/>
                    <a:pt x="728241" y="85775"/>
                    <a:pt x="755650" y="82550"/>
                  </a:cubicBezTo>
                  <a:cubicBezTo>
                    <a:pt x="776538" y="80093"/>
                    <a:pt x="799614" y="68008"/>
                    <a:pt x="819150" y="63500"/>
                  </a:cubicBezTo>
                  <a:cubicBezTo>
                    <a:pt x="833734" y="60135"/>
                    <a:pt x="848783" y="59267"/>
                    <a:pt x="863600" y="57150"/>
                  </a:cubicBezTo>
                  <a:cubicBezTo>
                    <a:pt x="866159" y="60561"/>
                    <a:pt x="891974" y="94003"/>
                    <a:pt x="895350" y="101600"/>
                  </a:cubicBezTo>
                  <a:cubicBezTo>
                    <a:pt x="900787" y="113833"/>
                    <a:pt x="896911" y="132274"/>
                    <a:pt x="908050" y="139700"/>
                  </a:cubicBezTo>
                  <a:lnTo>
                    <a:pt x="946150" y="165100"/>
                  </a:lnTo>
                  <a:cubicBezTo>
                    <a:pt x="971550" y="162983"/>
                    <a:pt x="997623" y="164932"/>
                    <a:pt x="1022350" y="158750"/>
                  </a:cubicBezTo>
                  <a:cubicBezTo>
                    <a:pt x="1040717" y="154158"/>
                    <a:pt x="1059763" y="146737"/>
                    <a:pt x="1073150" y="133350"/>
                  </a:cubicBezTo>
                  <a:cubicBezTo>
                    <a:pt x="1084477" y="122023"/>
                    <a:pt x="1102937" y="101767"/>
                    <a:pt x="1117600" y="95250"/>
                  </a:cubicBezTo>
                  <a:cubicBezTo>
                    <a:pt x="1127463" y="90867"/>
                    <a:pt x="1138879" y="91518"/>
                    <a:pt x="1149350" y="88900"/>
                  </a:cubicBezTo>
                  <a:cubicBezTo>
                    <a:pt x="1155844" y="87277"/>
                    <a:pt x="1162050" y="84667"/>
                    <a:pt x="1168400" y="82550"/>
                  </a:cubicBezTo>
                  <a:cubicBezTo>
                    <a:pt x="1183217" y="84667"/>
                    <a:pt x="1198784" y="83785"/>
                    <a:pt x="1212850" y="88900"/>
                  </a:cubicBezTo>
                  <a:cubicBezTo>
                    <a:pt x="1238286" y="98150"/>
                    <a:pt x="1236832" y="113354"/>
                    <a:pt x="1257300" y="127000"/>
                  </a:cubicBezTo>
                  <a:cubicBezTo>
                    <a:pt x="1262869" y="130713"/>
                    <a:pt x="1270363" y="130357"/>
                    <a:pt x="1276350" y="133350"/>
                  </a:cubicBezTo>
                  <a:cubicBezTo>
                    <a:pt x="1283176" y="136763"/>
                    <a:pt x="1289050" y="141817"/>
                    <a:pt x="1295400" y="146050"/>
                  </a:cubicBezTo>
                  <a:cubicBezTo>
                    <a:pt x="1318683" y="143933"/>
                    <a:pt x="1342390" y="144599"/>
                    <a:pt x="1365250" y="139700"/>
                  </a:cubicBezTo>
                  <a:cubicBezTo>
                    <a:pt x="1372712" y="138101"/>
                    <a:pt x="1376896" y="128851"/>
                    <a:pt x="1384300" y="127000"/>
                  </a:cubicBezTo>
                  <a:cubicBezTo>
                    <a:pt x="1402895" y="122351"/>
                    <a:pt x="1422400" y="122767"/>
                    <a:pt x="1441450" y="120650"/>
                  </a:cubicBezTo>
                  <a:cubicBezTo>
                    <a:pt x="1447800" y="118533"/>
                    <a:pt x="1453807" y="114300"/>
                    <a:pt x="1460500" y="114300"/>
                  </a:cubicBezTo>
                  <a:cubicBezTo>
                    <a:pt x="1494721" y="114300"/>
                    <a:pt x="1494649" y="118016"/>
                    <a:pt x="1517650" y="133350"/>
                  </a:cubicBezTo>
                  <a:cubicBezTo>
                    <a:pt x="1519767" y="139700"/>
                    <a:pt x="1519267" y="147667"/>
                    <a:pt x="1524000" y="152400"/>
                  </a:cubicBezTo>
                  <a:cubicBezTo>
                    <a:pt x="1545835" y="174235"/>
                    <a:pt x="1557195" y="176165"/>
                    <a:pt x="1581150" y="184150"/>
                  </a:cubicBezTo>
                  <a:cubicBezTo>
                    <a:pt x="1602317" y="179917"/>
                    <a:pt x="1624503" y="179199"/>
                    <a:pt x="1644650" y="171450"/>
                  </a:cubicBezTo>
                  <a:cubicBezTo>
                    <a:pt x="1665141" y="163569"/>
                    <a:pt x="1663314" y="149067"/>
                    <a:pt x="1670050" y="133350"/>
                  </a:cubicBezTo>
                  <a:cubicBezTo>
                    <a:pt x="1673779" y="124649"/>
                    <a:pt x="1678054" y="116169"/>
                    <a:pt x="1682750" y="107950"/>
                  </a:cubicBezTo>
                  <a:cubicBezTo>
                    <a:pt x="1691832" y="92057"/>
                    <a:pt x="1700173" y="81789"/>
                    <a:pt x="1714500" y="69850"/>
                  </a:cubicBezTo>
                  <a:cubicBezTo>
                    <a:pt x="1720363" y="64964"/>
                    <a:pt x="1727200" y="61383"/>
                    <a:pt x="1733550" y="57150"/>
                  </a:cubicBezTo>
                  <a:cubicBezTo>
                    <a:pt x="1737783" y="63500"/>
                    <a:pt x="1743150" y="69226"/>
                    <a:pt x="1746250" y="76200"/>
                  </a:cubicBezTo>
                  <a:cubicBezTo>
                    <a:pt x="1751687" y="88433"/>
                    <a:pt x="1748240" y="106268"/>
                    <a:pt x="1758950" y="114300"/>
                  </a:cubicBezTo>
                  <a:cubicBezTo>
                    <a:pt x="1767417" y="120650"/>
                    <a:pt x="1776315" y="126462"/>
                    <a:pt x="1784350" y="133350"/>
                  </a:cubicBezTo>
                  <a:cubicBezTo>
                    <a:pt x="1791168" y="139194"/>
                    <a:pt x="1795928" y="147419"/>
                    <a:pt x="1803400" y="152400"/>
                  </a:cubicBezTo>
                  <a:cubicBezTo>
                    <a:pt x="1808969" y="156113"/>
                    <a:pt x="1816100" y="156633"/>
                    <a:pt x="1822450" y="158750"/>
                  </a:cubicBezTo>
                  <a:cubicBezTo>
                    <a:pt x="1830917" y="156633"/>
                    <a:pt x="1841035" y="157852"/>
                    <a:pt x="1847850" y="152400"/>
                  </a:cubicBezTo>
                  <a:cubicBezTo>
                    <a:pt x="1853077" y="148219"/>
                    <a:pt x="1852361" y="139786"/>
                    <a:pt x="1854200" y="133350"/>
                  </a:cubicBezTo>
                  <a:cubicBezTo>
                    <a:pt x="1858719" y="117533"/>
                    <a:pt x="1858929" y="100357"/>
                    <a:pt x="1873250" y="88900"/>
                  </a:cubicBezTo>
                  <a:cubicBezTo>
                    <a:pt x="1877391" y="85587"/>
                    <a:pt x="1916041" y="76615"/>
                    <a:pt x="1917700" y="76200"/>
                  </a:cubicBezTo>
                  <a:cubicBezTo>
                    <a:pt x="1938867" y="78317"/>
                    <a:pt x="1961346" y="74914"/>
                    <a:pt x="1981200" y="82550"/>
                  </a:cubicBezTo>
                  <a:cubicBezTo>
                    <a:pt x="2000211" y="89862"/>
                    <a:pt x="1999468" y="112736"/>
                    <a:pt x="2006600" y="127000"/>
                  </a:cubicBezTo>
                  <a:cubicBezTo>
                    <a:pt x="2018089" y="149978"/>
                    <a:pt x="2016378" y="145076"/>
                    <a:pt x="2038350" y="152400"/>
                  </a:cubicBezTo>
                  <a:cubicBezTo>
                    <a:pt x="2044700" y="150283"/>
                    <a:pt x="2050964" y="147889"/>
                    <a:pt x="2057400" y="146050"/>
                  </a:cubicBezTo>
                  <a:cubicBezTo>
                    <a:pt x="2065791" y="143652"/>
                    <a:pt x="2075538" y="144541"/>
                    <a:pt x="2082800" y="139700"/>
                  </a:cubicBezTo>
                  <a:cubicBezTo>
                    <a:pt x="2089150" y="135467"/>
                    <a:pt x="2090614" y="126513"/>
                    <a:pt x="2095500" y="120650"/>
                  </a:cubicBezTo>
                  <a:cubicBezTo>
                    <a:pt x="2101249" y="113751"/>
                    <a:pt x="2108200" y="107950"/>
                    <a:pt x="2114550" y="101600"/>
                  </a:cubicBezTo>
                  <a:cubicBezTo>
                    <a:pt x="2143457" y="14879"/>
                    <a:pt x="2111920" y="103504"/>
                    <a:pt x="2139950" y="38100"/>
                  </a:cubicBezTo>
                  <a:cubicBezTo>
                    <a:pt x="2142587" y="31948"/>
                    <a:pt x="2141567" y="23783"/>
                    <a:pt x="2146300" y="19050"/>
                  </a:cubicBezTo>
                  <a:cubicBezTo>
                    <a:pt x="2152993" y="12357"/>
                    <a:pt x="2163233" y="10583"/>
                    <a:pt x="2171700" y="6350"/>
                  </a:cubicBezTo>
                  <a:cubicBezTo>
                    <a:pt x="2208096" y="60945"/>
                    <a:pt x="2164460" y="-8130"/>
                    <a:pt x="2190750" y="44450"/>
                  </a:cubicBezTo>
                  <a:cubicBezTo>
                    <a:pt x="2202574" y="68099"/>
                    <a:pt x="2204945" y="61484"/>
                    <a:pt x="2222500" y="82550"/>
                  </a:cubicBezTo>
                  <a:cubicBezTo>
                    <a:pt x="2227386" y="88413"/>
                    <a:pt x="2230314" y="95737"/>
                    <a:pt x="2235200" y="101600"/>
                  </a:cubicBezTo>
                  <a:cubicBezTo>
                    <a:pt x="2250479" y="119935"/>
                    <a:pt x="2254569" y="120863"/>
                    <a:pt x="2273300" y="133350"/>
                  </a:cubicBezTo>
                  <a:cubicBezTo>
                    <a:pt x="2277557" y="107807"/>
                    <a:pt x="2274492" y="94058"/>
                    <a:pt x="2292350" y="76200"/>
                  </a:cubicBezTo>
                  <a:cubicBezTo>
                    <a:pt x="2297746" y="70804"/>
                    <a:pt x="2305050" y="67733"/>
                    <a:pt x="2311400" y="63500"/>
                  </a:cubicBezTo>
                  <a:cubicBezTo>
                    <a:pt x="2314073" y="55481"/>
                    <a:pt x="2320981" y="29188"/>
                    <a:pt x="2330450" y="25400"/>
                  </a:cubicBezTo>
                  <a:cubicBezTo>
                    <a:pt x="2338666" y="22114"/>
                    <a:pt x="2364539" y="41776"/>
                    <a:pt x="2368550" y="44450"/>
                  </a:cubicBezTo>
                  <a:cubicBezTo>
                    <a:pt x="2370667" y="50800"/>
                    <a:pt x="2370167" y="58767"/>
                    <a:pt x="2374900" y="63500"/>
                  </a:cubicBezTo>
                  <a:cubicBezTo>
                    <a:pt x="2385693" y="74293"/>
                    <a:pt x="2402207" y="78107"/>
                    <a:pt x="2413000" y="88900"/>
                  </a:cubicBezTo>
                  <a:lnTo>
                    <a:pt x="2432050" y="107950"/>
                  </a:lnTo>
                  <a:cubicBezTo>
                    <a:pt x="2436233" y="120499"/>
                    <a:pt x="2439909" y="137098"/>
                    <a:pt x="2451100" y="146050"/>
                  </a:cubicBezTo>
                  <a:cubicBezTo>
                    <a:pt x="2456327" y="150231"/>
                    <a:pt x="2463800" y="150283"/>
                    <a:pt x="2470150" y="152400"/>
                  </a:cubicBezTo>
                  <a:cubicBezTo>
                    <a:pt x="2505349" y="128934"/>
                    <a:pt x="2477508" y="153126"/>
                    <a:pt x="2495550" y="120650"/>
                  </a:cubicBezTo>
                  <a:cubicBezTo>
                    <a:pt x="2502963" y="107307"/>
                    <a:pt x="2516123" y="97030"/>
                    <a:pt x="2520950" y="82550"/>
                  </a:cubicBezTo>
                  <a:cubicBezTo>
                    <a:pt x="2523067" y="76200"/>
                    <a:pt x="2523587" y="69069"/>
                    <a:pt x="2527300" y="63500"/>
                  </a:cubicBezTo>
                  <a:cubicBezTo>
                    <a:pt x="2532281" y="56028"/>
                    <a:pt x="2540000" y="50800"/>
                    <a:pt x="2546350" y="44450"/>
                  </a:cubicBezTo>
                  <a:cubicBezTo>
                    <a:pt x="2563283" y="46567"/>
                    <a:pt x="2581112" y="44968"/>
                    <a:pt x="2597150" y="50800"/>
                  </a:cubicBezTo>
                  <a:cubicBezTo>
                    <a:pt x="2605590" y="53869"/>
                    <a:pt x="2609301" y="64101"/>
                    <a:pt x="2616200" y="69850"/>
                  </a:cubicBezTo>
                  <a:cubicBezTo>
                    <a:pt x="2643445" y="92555"/>
                    <a:pt x="2629002" y="71243"/>
                    <a:pt x="2654300" y="101600"/>
                  </a:cubicBezTo>
                  <a:cubicBezTo>
                    <a:pt x="2659186" y="107463"/>
                    <a:pt x="2661041" y="115882"/>
                    <a:pt x="2667000" y="120650"/>
                  </a:cubicBezTo>
                  <a:cubicBezTo>
                    <a:pt x="2672227" y="124831"/>
                    <a:pt x="2680063" y="124007"/>
                    <a:pt x="2686050" y="127000"/>
                  </a:cubicBezTo>
                  <a:cubicBezTo>
                    <a:pt x="2692876" y="130413"/>
                    <a:pt x="2698750" y="135467"/>
                    <a:pt x="2705100" y="139700"/>
                  </a:cubicBezTo>
                  <a:cubicBezTo>
                    <a:pt x="2711450" y="135467"/>
                    <a:pt x="2719382" y="132959"/>
                    <a:pt x="2724150" y="127000"/>
                  </a:cubicBezTo>
                  <a:cubicBezTo>
                    <a:pt x="2728331" y="121773"/>
                    <a:pt x="2727249" y="113801"/>
                    <a:pt x="2730500" y="107950"/>
                  </a:cubicBezTo>
                  <a:cubicBezTo>
                    <a:pt x="2737913" y="94607"/>
                    <a:pt x="2747433" y="82550"/>
                    <a:pt x="2755900" y="69850"/>
                  </a:cubicBezTo>
                  <a:lnTo>
                    <a:pt x="2768600" y="50800"/>
                  </a:lnTo>
                  <a:cubicBezTo>
                    <a:pt x="2789767" y="52917"/>
                    <a:pt x="2812852" y="48092"/>
                    <a:pt x="2832100" y="57150"/>
                  </a:cubicBezTo>
                  <a:cubicBezTo>
                    <a:pt x="2851060" y="66072"/>
                    <a:pt x="2861733" y="86783"/>
                    <a:pt x="2876550" y="101600"/>
                  </a:cubicBezTo>
                  <a:cubicBezTo>
                    <a:pt x="2900996" y="126046"/>
                    <a:pt x="2888128" y="115669"/>
                    <a:pt x="2914650" y="133350"/>
                  </a:cubicBezTo>
                  <a:cubicBezTo>
                    <a:pt x="2926236" y="150729"/>
                    <a:pt x="2926347" y="156188"/>
                    <a:pt x="2946400" y="165100"/>
                  </a:cubicBezTo>
                  <a:cubicBezTo>
                    <a:pt x="2958633" y="170537"/>
                    <a:pt x="2984500" y="177800"/>
                    <a:pt x="2984500" y="177800"/>
                  </a:cubicBezTo>
                  <a:cubicBezTo>
                    <a:pt x="3022600" y="175683"/>
                    <a:pt x="3061025" y="176846"/>
                    <a:pt x="3098800" y="171450"/>
                  </a:cubicBezTo>
                  <a:cubicBezTo>
                    <a:pt x="3106355" y="170371"/>
                    <a:pt x="3111024" y="162163"/>
                    <a:pt x="3117850" y="158750"/>
                  </a:cubicBezTo>
                  <a:cubicBezTo>
                    <a:pt x="3128045" y="153652"/>
                    <a:pt x="3139405" y="151148"/>
                    <a:pt x="3149600" y="146050"/>
                  </a:cubicBezTo>
                  <a:cubicBezTo>
                    <a:pt x="3156426" y="142637"/>
                    <a:pt x="3161824" y="136763"/>
                    <a:pt x="3168650" y="133350"/>
                  </a:cubicBezTo>
                  <a:cubicBezTo>
                    <a:pt x="3174637" y="130357"/>
                    <a:pt x="3181713" y="129993"/>
                    <a:pt x="3187700" y="127000"/>
                  </a:cubicBezTo>
                  <a:cubicBezTo>
                    <a:pt x="3248077" y="96811"/>
                    <a:pt x="3146556" y="134365"/>
                    <a:pt x="3244850" y="101600"/>
                  </a:cubicBezTo>
                  <a:lnTo>
                    <a:pt x="3263900" y="95250"/>
                  </a:lnTo>
                  <a:cubicBezTo>
                    <a:pt x="3278717" y="97367"/>
                    <a:pt x="3294963" y="94907"/>
                    <a:pt x="3308350" y="101600"/>
                  </a:cubicBezTo>
                  <a:cubicBezTo>
                    <a:pt x="3317816" y="106333"/>
                    <a:pt x="3321331" y="118330"/>
                    <a:pt x="3327400" y="127000"/>
                  </a:cubicBezTo>
                  <a:cubicBezTo>
                    <a:pt x="3336153" y="139504"/>
                    <a:pt x="3340100" y="156633"/>
                    <a:pt x="3352800" y="165100"/>
                  </a:cubicBezTo>
                  <a:cubicBezTo>
                    <a:pt x="3359150" y="169333"/>
                    <a:pt x="3365987" y="172914"/>
                    <a:pt x="3371850" y="177800"/>
                  </a:cubicBezTo>
                  <a:cubicBezTo>
                    <a:pt x="3378749" y="183549"/>
                    <a:pt x="3382868" y="192834"/>
                    <a:pt x="3390900" y="196850"/>
                  </a:cubicBezTo>
                  <a:cubicBezTo>
                    <a:pt x="3400553" y="201677"/>
                    <a:pt x="3412067" y="201083"/>
                    <a:pt x="3422650" y="203200"/>
                  </a:cubicBezTo>
                  <a:cubicBezTo>
                    <a:pt x="3437467" y="201083"/>
                    <a:pt x="3452337" y="199311"/>
                    <a:pt x="3467100" y="196850"/>
                  </a:cubicBezTo>
                  <a:cubicBezTo>
                    <a:pt x="3477746" y="195076"/>
                    <a:pt x="3489744" y="196294"/>
                    <a:pt x="3498850" y="190500"/>
                  </a:cubicBezTo>
                  <a:cubicBezTo>
                    <a:pt x="3560558" y="151232"/>
                    <a:pt x="3514268" y="160566"/>
                    <a:pt x="3556000" y="139700"/>
                  </a:cubicBezTo>
                  <a:cubicBezTo>
                    <a:pt x="3561987" y="136707"/>
                    <a:pt x="3568700" y="135467"/>
                    <a:pt x="3575050" y="133350"/>
                  </a:cubicBezTo>
                  <a:cubicBezTo>
                    <a:pt x="3598333" y="135467"/>
                    <a:pt x="3622040" y="134801"/>
                    <a:pt x="3644900" y="139700"/>
                  </a:cubicBezTo>
                  <a:cubicBezTo>
                    <a:pt x="3652362" y="141299"/>
                    <a:pt x="3658246" y="147330"/>
                    <a:pt x="3663950" y="152400"/>
                  </a:cubicBezTo>
                  <a:cubicBezTo>
                    <a:pt x="3677374" y="164332"/>
                    <a:pt x="3687106" y="180537"/>
                    <a:pt x="3702050" y="190500"/>
                  </a:cubicBezTo>
                  <a:cubicBezTo>
                    <a:pt x="3756645" y="226896"/>
                    <a:pt x="3687570" y="183260"/>
                    <a:pt x="3740150" y="209550"/>
                  </a:cubicBezTo>
                  <a:cubicBezTo>
                    <a:pt x="3746976" y="212963"/>
                    <a:pt x="3752850" y="218017"/>
                    <a:pt x="3759200" y="222250"/>
                  </a:cubicBezTo>
                  <a:cubicBezTo>
                    <a:pt x="3771900" y="220133"/>
                    <a:pt x="3786121" y="222288"/>
                    <a:pt x="3797300" y="215900"/>
                  </a:cubicBezTo>
                  <a:cubicBezTo>
                    <a:pt x="3803112" y="212579"/>
                    <a:pt x="3798917" y="201583"/>
                    <a:pt x="3803650" y="196850"/>
                  </a:cubicBezTo>
                  <a:cubicBezTo>
                    <a:pt x="3808383" y="192117"/>
                    <a:pt x="3816350" y="192617"/>
                    <a:pt x="3822700" y="190500"/>
                  </a:cubicBezTo>
                  <a:cubicBezTo>
                    <a:pt x="3865533" y="147667"/>
                    <a:pt x="3843761" y="158080"/>
                    <a:pt x="3879850" y="146050"/>
                  </a:cubicBezTo>
                  <a:cubicBezTo>
                    <a:pt x="3894667" y="148167"/>
                    <a:pt x="3910234" y="147285"/>
                    <a:pt x="3924300" y="152400"/>
                  </a:cubicBezTo>
                  <a:cubicBezTo>
                    <a:pt x="3934246" y="156017"/>
                    <a:pt x="3941088" y="165299"/>
                    <a:pt x="3949700" y="171450"/>
                  </a:cubicBezTo>
                  <a:cubicBezTo>
                    <a:pt x="3955910" y="175886"/>
                    <a:pt x="3962400" y="179917"/>
                    <a:pt x="3968750" y="184150"/>
                  </a:cubicBezTo>
                  <a:cubicBezTo>
                    <a:pt x="3972983" y="190500"/>
                    <a:pt x="3976054" y="197804"/>
                    <a:pt x="3981450" y="203200"/>
                  </a:cubicBezTo>
                  <a:cubicBezTo>
                    <a:pt x="3986123" y="207873"/>
                    <a:pt x="4020526" y="235438"/>
                    <a:pt x="4032250" y="241300"/>
                  </a:cubicBezTo>
                  <a:cubicBezTo>
                    <a:pt x="4084830" y="267590"/>
                    <a:pt x="4015755" y="223954"/>
                    <a:pt x="4070350" y="260350"/>
                  </a:cubicBezTo>
                  <a:cubicBezTo>
                    <a:pt x="4101606" y="239512"/>
                    <a:pt x="4080616" y="258057"/>
                    <a:pt x="4102100" y="222250"/>
                  </a:cubicBezTo>
                  <a:cubicBezTo>
                    <a:pt x="4109953" y="209162"/>
                    <a:pt x="4119033" y="196850"/>
                    <a:pt x="4127500" y="184150"/>
                  </a:cubicBezTo>
                  <a:cubicBezTo>
                    <a:pt x="4131733" y="177800"/>
                    <a:pt x="4137787" y="172340"/>
                    <a:pt x="4140200" y="165100"/>
                  </a:cubicBezTo>
                  <a:cubicBezTo>
                    <a:pt x="4144383" y="152551"/>
                    <a:pt x="4148059" y="135952"/>
                    <a:pt x="4159250" y="127000"/>
                  </a:cubicBezTo>
                  <a:cubicBezTo>
                    <a:pt x="4164477" y="122819"/>
                    <a:pt x="4171950" y="122767"/>
                    <a:pt x="4178300" y="120650"/>
                  </a:cubicBezTo>
                  <a:cubicBezTo>
                    <a:pt x="4191000" y="122767"/>
                    <a:pt x="4204884" y="121242"/>
                    <a:pt x="4216400" y="127000"/>
                  </a:cubicBezTo>
                  <a:cubicBezTo>
                    <a:pt x="4223226" y="130413"/>
                    <a:pt x="4223704" y="140654"/>
                    <a:pt x="4229100" y="146050"/>
                  </a:cubicBezTo>
                  <a:cubicBezTo>
                    <a:pt x="4239414" y="156364"/>
                    <a:pt x="4261929" y="164809"/>
                    <a:pt x="4273550" y="171450"/>
                  </a:cubicBezTo>
                  <a:cubicBezTo>
                    <a:pt x="4280176" y="175236"/>
                    <a:pt x="4286250" y="179917"/>
                    <a:pt x="4292600" y="184150"/>
                  </a:cubicBezTo>
                  <a:cubicBezTo>
                    <a:pt x="4298888" y="165287"/>
                    <a:pt x="4302906" y="142094"/>
                    <a:pt x="4318000" y="127000"/>
                  </a:cubicBezTo>
                  <a:cubicBezTo>
                    <a:pt x="4321347" y="123653"/>
                    <a:pt x="4326467" y="122767"/>
                    <a:pt x="4330700" y="12065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p:cNvCxnSpPr/>
            <p:nvPr/>
          </p:nvCxnSpPr>
          <p:spPr>
            <a:xfrm>
              <a:off x="6377940" y="3861300"/>
              <a:ext cx="4945380" cy="0"/>
            </a:xfrm>
            <a:prstGeom prst="line">
              <a:avLst/>
            </a:prstGeom>
            <a:ln w="19050">
              <a:solidFill>
                <a:srgbClr val="C00000"/>
              </a:solidFill>
              <a:prstDash val="lgDashDot"/>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H="1">
              <a:off x="6546056" y="2921000"/>
              <a:ext cx="4636294" cy="0"/>
            </a:xfrm>
            <a:prstGeom prst="line">
              <a:avLst/>
            </a:prstGeom>
            <a:ln w="19050">
              <a:solidFill>
                <a:schemeClr val="tx1"/>
              </a:solidFill>
              <a:prstDash val="lgDashDotDot"/>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6546056" y="2657475"/>
              <a:ext cx="4636294" cy="0"/>
            </a:xfrm>
            <a:prstGeom prst="line">
              <a:avLst/>
            </a:prstGeom>
            <a:ln w="19050">
              <a:solidFill>
                <a:schemeClr val="tx1"/>
              </a:solidFill>
              <a:prstDash val="lgDashDotDot"/>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H="1">
              <a:off x="2571274" y="3861300"/>
              <a:ext cx="3200876" cy="0"/>
            </a:xfrm>
            <a:prstGeom prst="line">
              <a:avLst/>
            </a:prstGeom>
            <a:ln w="19050">
              <a:solidFill>
                <a:srgbClr val="C00000"/>
              </a:solidFill>
              <a:prstDash val="lgDashDot"/>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4264525" y="2513512"/>
              <a:ext cx="0" cy="2695575"/>
            </a:xfrm>
            <a:prstGeom prst="line">
              <a:avLst/>
            </a:prstGeom>
            <a:ln w="19050">
              <a:solidFill>
                <a:srgbClr val="C00000"/>
              </a:solidFill>
              <a:prstDash val="lgDashDot"/>
            </a:ln>
          </p:spPr>
          <p:style>
            <a:lnRef idx="1">
              <a:schemeClr val="accent1"/>
            </a:lnRef>
            <a:fillRef idx="0">
              <a:schemeClr val="accent1"/>
            </a:fillRef>
            <a:effectRef idx="0">
              <a:schemeClr val="accent1"/>
            </a:effectRef>
            <a:fontRef idx="minor">
              <a:schemeClr val="tx1"/>
            </a:fontRef>
          </p:style>
        </p:cxnSp>
        <p:sp>
          <p:nvSpPr>
            <p:cNvPr id="49" name="椭圆 48"/>
            <p:cNvSpPr/>
            <p:nvPr/>
          </p:nvSpPr>
          <p:spPr>
            <a:xfrm>
              <a:off x="3004550" y="2608310"/>
              <a:ext cx="2519950" cy="2519948"/>
            </a:xfrm>
            <a:prstGeom prst="ellipse">
              <a:avLst/>
            </a:prstGeom>
            <a:ln w="19050">
              <a:solidFill>
                <a:schemeClr val="tx1"/>
              </a:solidFill>
              <a:prstDash val="lgDashDotDot"/>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zh-CN" dirty="0"/>
                <a:t>·</a:t>
              </a:r>
              <a:endParaRPr lang="zh-CN" altLang="en-US" dirty="0"/>
            </a:p>
          </p:txBody>
        </p:sp>
        <p:sp>
          <p:nvSpPr>
            <p:cNvPr id="53" name="椭圆 52"/>
            <p:cNvSpPr/>
            <p:nvPr/>
          </p:nvSpPr>
          <p:spPr>
            <a:xfrm>
              <a:off x="3318875" y="2915650"/>
              <a:ext cx="1891300" cy="1891298"/>
            </a:xfrm>
            <a:prstGeom prst="ellipse">
              <a:avLst/>
            </a:prstGeom>
            <a:ln w="19050">
              <a:solidFill>
                <a:schemeClr val="tx1"/>
              </a:solidFill>
              <a:prstDash val="lgDashDotDot"/>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zh-CN" dirty="0"/>
                <a:t>·</a:t>
              </a:r>
              <a:endParaRPr lang="zh-CN" altLang="en-US" dirty="0"/>
            </a:p>
          </p:txBody>
        </p:sp>
        <p:sp>
          <p:nvSpPr>
            <p:cNvPr id="56" name="任意多边形: 形状 55"/>
            <p:cNvSpPr/>
            <p:nvPr/>
          </p:nvSpPr>
          <p:spPr>
            <a:xfrm>
              <a:off x="3128734" y="2686050"/>
              <a:ext cx="2343380" cy="2352675"/>
            </a:xfrm>
            <a:custGeom>
              <a:avLst/>
              <a:gdLst>
                <a:gd name="connsiteX0" fmla="*/ 1162050 w 2371725"/>
                <a:gd name="connsiteY0" fmla="*/ 104775 h 2352675"/>
                <a:gd name="connsiteX1" fmla="*/ 1209675 w 2371725"/>
                <a:gd name="connsiteY1" fmla="*/ 66675 h 2352675"/>
                <a:gd name="connsiteX2" fmla="*/ 1228725 w 2371725"/>
                <a:gd name="connsiteY2" fmla="*/ 52388 h 2352675"/>
                <a:gd name="connsiteX3" fmla="*/ 1243012 w 2371725"/>
                <a:gd name="connsiteY3" fmla="*/ 42863 h 2352675"/>
                <a:gd name="connsiteX4" fmla="*/ 1257300 w 2371725"/>
                <a:gd name="connsiteY4" fmla="*/ 28575 h 2352675"/>
                <a:gd name="connsiteX5" fmla="*/ 1276350 w 2371725"/>
                <a:gd name="connsiteY5" fmla="*/ 19050 h 2352675"/>
                <a:gd name="connsiteX6" fmla="*/ 1304925 w 2371725"/>
                <a:gd name="connsiteY6" fmla="*/ 0 h 2352675"/>
                <a:gd name="connsiteX7" fmla="*/ 1338262 w 2371725"/>
                <a:gd name="connsiteY7" fmla="*/ 23813 h 2352675"/>
                <a:gd name="connsiteX8" fmla="*/ 1366837 w 2371725"/>
                <a:gd name="connsiteY8" fmla="*/ 42863 h 2352675"/>
                <a:gd name="connsiteX9" fmla="*/ 1385887 w 2371725"/>
                <a:gd name="connsiteY9" fmla="*/ 71438 h 2352675"/>
                <a:gd name="connsiteX10" fmla="*/ 1590675 w 2371725"/>
                <a:gd name="connsiteY10" fmla="*/ 80963 h 2352675"/>
                <a:gd name="connsiteX11" fmla="*/ 1595437 w 2371725"/>
                <a:gd name="connsiteY11" fmla="*/ 95250 h 2352675"/>
                <a:gd name="connsiteX12" fmla="*/ 1614487 w 2371725"/>
                <a:gd name="connsiteY12" fmla="*/ 123825 h 2352675"/>
                <a:gd name="connsiteX13" fmla="*/ 1638300 w 2371725"/>
                <a:gd name="connsiteY13" fmla="*/ 166688 h 2352675"/>
                <a:gd name="connsiteX14" fmla="*/ 1657350 w 2371725"/>
                <a:gd name="connsiteY14" fmla="*/ 171450 h 2352675"/>
                <a:gd name="connsiteX15" fmla="*/ 1719262 w 2371725"/>
                <a:gd name="connsiteY15" fmla="*/ 195263 h 2352675"/>
                <a:gd name="connsiteX16" fmla="*/ 1738312 w 2371725"/>
                <a:gd name="connsiteY16" fmla="*/ 200025 h 2352675"/>
                <a:gd name="connsiteX17" fmla="*/ 1819275 w 2371725"/>
                <a:gd name="connsiteY17" fmla="*/ 204788 h 2352675"/>
                <a:gd name="connsiteX18" fmla="*/ 1847850 w 2371725"/>
                <a:gd name="connsiteY18" fmla="*/ 214313 h 2352675"/>
                <a:gd name="connsiteX19" fmla="*/ 1862137 w 2371725"/>
                <a:gd name="connsiteY19" fmla="*/ 219075 h 2352675"/>
                <a:gd name="connsiteX20" fmla="*/ 1876425 w 2371725"/>
                <a:gd name="connsiteY20" fmla="*/ 314325 h 2352675"/>
                <a:gd name="connsiteX21" fmla="*/ 1905000 w 2371725"/>
                <a:gd name="connsiteY21" fmla="*/ 338138 h 2352675"/>
                <a:gd name="connsiteX22" fmla="*/ 1933575 w 2371725"/>
                <a:gd name="connsiteY22" fmla="*/ 352425 h 2352675"/>
                <a:gd name="connsiteX23" fmla="*/ 1947862 w 2371725"/>
                <a:gd name="connsiteY23" fmla="*/ 361950 h 2352675"/>
                <a:gd name="connsiteX24" fmla="*/ 1981200 w 2371725"/>
                <a:gd name="connsiteY24" fmla="*/ 376238 h 2352675"/>
                <a:gd name="connsiteX25" fmla="*/ 2009775 w 2371725"/>
                <a:gd name="connsiteY25" fmla="*/ 381000 h 2352675"/>
                <a:gd name="connsiteX26" fmla="*/ 2043112 w 2371725"/>
                <a:gd name="connsiteY26" fmla="*/ 390525 h 2352675"/>
                <a:gd name="connsiteX27" fmla="*/ 2085975 w 2371725"/>
                <a:gd name="connsiteY27" fmla="*/ 395288 h 2352675"/>
                <a:gd name="connsiteX28" fmla="*/ 2100262 w 2371725"/>
                <a:gd name="connsiteY28" fmla="*/ 400050 h 2352675"/>
                <a:gd name="connsiteX29" fmla="*/ 2114550 w 2371725"/>
                <a:gd name="connsiteY29" fmla="*/ 414338 h 2352675"/>
                <a:gd name="connsiteX30" fmla="*/ 2128837 w 2371725"/>
                <a:gd name="connsiteY30" fmla="*/ 423863 h 2352675"/>
                <a:gd name="connsiteX31" fmla="*/ 2143125 w 2371725"/>
                <a:gd name="connsiteY31" fmla="*/ 452438 h 2352675"/>
                <a:gd name="connsiteX32" fmla="*/ 2147887 w 2371725"/>
                <a:gd name="connsiteY32" fmla="*/ 466725 h 2352675"/>
                <a:gd name="connsiteX33" fmla="*/ 2166937 w 2371725"/>
                <a:gd name="connsiteY33" fmla="*/ 495300 h 2352675"/>
                <a:gd name="connsiteX34" fmla="*/ 2185987 w 2371725"/>
                <a:gd name="connsiteY34" fmla="*/ 523875 h 2352675"/>
                <a:gd name="connsiteX35" fmla="*/ 2200275 w 2371725"/>
                <a:gd name="connsiteY35" fmla="*/ 533400 h 2352675"/>
                <a:gd name="connsiteX36" fmla="*/ 2205037 w 2371725"/>
                <a:gd name="connsiteY36" fmla="*/ 547688 h 2352675"/>
                <a:gd name="connsiteX37" fmla="*/ 2228850 w 2371725"/>
                <a:gd name="connsiteY37" fmla="*/ 576263 h 2352675"/>
                <a:gd name="connsiteX38" fmla="*/ 2243137 w 2371725"/>
                <a:gd name="connsiteY38" fmla="*/ 585788 h 2352675"/>
                <a:gd name="connsiteX39" fmla="*/ 2257425 w 2371725"/>
                <a:gd name="connsiteY39" fmla="*/ 600075 h 2352675"/>
                <a:gd name="connsiteX40" fmla="*/ 2271712 w 2371725"/>
                <a:gd name="connsiteY40" fmla="*/ 604838 h 2352675"/>
                <a:gd name="connsiteX41" fmla="*/ 2300287 w 2371725"/>
                <a:gd name="connsiteY41" fmla="*/ 623888 h 2352675"/>
                <a:gd name="connsiteX42" fmla="*/ 2295525 w 2371725"/>
                <a:gd name="connsiteY42" fmla="*/ 714375 h 2352675"/>
                <a:gd name="connsiteX43" fmla="*/ 2290762 w 2371725"/>
                <a:gd name="connsiteY43" fmla="*/ 728663 h 2352675"/>
                <a:gd name="connsiteX44" fmla="*/ 2295525 w 2371725"/>
                <a:gd name="connsiteY44" fmla="*/ 800100 h 2352675"/>
                <a:gd name="connsiteX45" fmla="*/ 2309812 w 2371725"/>
                <a:gd name="connsiteY45" fmla="*/ 819150 h 2352675"/>
                <a:gd name="connsiteX46" fmla="*/ 2328862 w 2371725"/>
                <a:gd name="connsiteY46" fmla="*/ 847725 h 2352675"/>
                <a:gd name="connsiteX47" fmla="*/ 2338387 w 2371725"/>
                <a:gd name="connsiteY47" fmla="*/ 862013 h 2352675"/>
                <a:gd name="connsiteX48" fmla="*/ 2362200 w 2371725"/>
                <a:gd name="connsiteY48" fmla="*/ 890588 h 2352675"/>
                <a:gd name="connsiteX49" fmla="*/ 2357437 w 2371725"/>
                <a:gd name="connsiteY49" fmla="*/ 933450 h 2352675"/>
                <a:gd name="connsiteX50" fmla="*/ 2328862 w 2371725"/>
                <a:gd name="connsiteY50" fmla="*/ 962025 h 2352675"/>
                <a:gd name="connsiteX51" fmla="*/ 2319337 w 2371725"/>
                <a:gd name="connsiteY51" fmla="*/ 976313 h 2352675"/>
                <a:gd name="connsiteX52" fmla="*/ 2314575 w 2371725"/>
                <a:gd name="connsiteY52" fmla="*/ 990600 h 2352675"/>
                <a:gd name="connsiteX53" fmla="*/ 2328862 w 2371725"/>
                <a:gd name="connsiteY53" fmla="*/ 1023938 h 2352675"/>
                <a:gd name="connsiteX54" fmla="*/ 2343150 w 2371725"/>
                <a:gd name="connsiteY54" fmla="*/ 1038225 h 2352675"/>
                <a:gd name="connsiteX55" fmla="*/ 2347912 w 2371725"/>
                <a:gd name="connsiteY55" fmla="*/ 1052513 h 2352675"/>
                <a:gd name="connsiteX56" fmla="*/ 2371725 w 2371725"/>
                <a:gd name="connsiteY56" fmla="*/ 1085850 h 2352675"/>
                <a:gd name="connsiteX57" fmla="*/ 2338387 w 2371725"/>
                <a:gd name="connsiteY57" fmla="*/ 1100138 h 2352675"/>
                <a:gd name="connsiteX58" fmla="*/ 2324100 w 2371725"/>
                <a:gd name="connsiteY58" fmla="*/ 1114425 h 2352675"/>
                <a:gd name="connsiteX59" fmla="*/ 2309812 w 2371725"/>
                <a:gd name="connsiteY59" fmla="*/ 1143000 h 2352675"/>
                <a:gd name="connsiteX60" fmla="*/ 2295525 w 2371725"/>
                <a:gd name="connsiteY60" fmla="*/ 1152525 h 2352675"/>
                <a:gd name="connsiteX61" fmla="*/ 2290762 w 2371725"/>
                <a:gd name="connsiteY61" fmla="*/ 1166813 h 2352675"/>
                <a:gd name="connsiteX62" fmla="*/ 2281237 w 2371725"/>
                <a:gd name="connsiteY62" fmla="*/ 1181100 h 2352675"/>
                <a:gd name="connsiteX63" fmla="*/ 2295525 w 2371725"/>
                <a:gd name="connsiteY63" fmla="*/ 1243013 h 2352675"/>
                <a:gd name="connsiteX64" fmla="*/ 2314575 w 2371725"/>
                <a:gd name="connsiteY64" fmla="*/ 1271588 h 2352675"/>
                <a:gd name="connsiteX65" fmla="*/ 2324100 w 2371725"/>
                <a:gd name="connsiteY65" fmla="*/ 1285875 h 2352675"/>
                <a:gd name="connsiteX66" fmla="*/ 2328862 w 2371725"/>
                <a:gd name="connsiteY66" fmla="*/ 1390650 h 2352675"/>
                <a:gd name="connsiteX67" fmla="*/ 2286000 w 2371725"/>
                <a:gd name="connsiteY67" fmla="*/ 1395413 h 2352675"/>
                <a:gd name="connsiteX68" fmla="*/ 2257425 w 2371725"/>
                <a:gd name="connsiteY68" fmla="*/ 1404938 h 2352675"/>
                <a:gd name="connsiteX69" fmla="*/ 2209800 w 2371725"/>
                <a:gd name="connsiteY69" fmla="*/ 1433513 h 2352675"/>
                <a:gd name="connsiteX70" fmla="*/ 2195512 w 2371725"/>
                <a:gd name="connsiteY70" fmla="*/ 1447800 h 2352675"/>
                <a:gd name="connsiteX71" fmla="*/ 2190750 w 2371725"/>
                <a:gd name="connsiteY71" fmla="*/ 1466850 h 2352675"/>
                <a:gd name="connsiteX72" fmla="*/ 2181225 w 2371725"/>
                <a:gd name="connsiteY72" fmla="*/ 1485900 h 2352675"/>
                <a:gd name="connsiteX73" fmla="*/ 2200275 w 2371725"/>
                <a:gd name="connsiteY73" fmla="*/ 1566863 h 2352675"/>
                <a:gd name="connsiteX74" fmla="*/ 2214562 w 2371725"/>
                <a:gd name="connsiteY74" fmla="*/ 1576388 h 2352675"/>
                <a:gd name="connsiteX75" fmla="*/ 2224087 w 2371725"/>
                <a:gd name="connsiteY75" fmla="*/ 1595438 h 2352675"/>
                <a:gd name="connsiteX76" fmla="*/ 2247900 w 2371725"/>
                <a:gd name="connsiteY76" fmla="*/ 1628775 h 2352675"/>
                <a:gd name="connsiteX77" fmla="*/ 2233612 w 2371725"/>
                <a:gd name="connsiteY77" fmla="*/ 1643063 h 2352675"/>
                <a:gd name="connsiteX78" fmla="*/ 2214562 w 2371725"/>
                <a:gd name="connsiteY78" fmla="*/ 1647825 h 2352675"/>
                <a:gd name="connsiteX79" fmla="*/ 2200275 w 2371725"/>
                <a:gd name="connsiteY79" fmla="*/ 1657350 h 2352675"/>
                <a:gd name="connsiteX80" fmla="*/ 2176462 w 2371725"/>
                <a:gd name="connsiteY80" fmla="*/ 1666875 h 2352675"/>
                <a:gd name="connsiteX81" fmla="*/ 2162175 w 2371725"/>
                <a:gd name="connsiteY81" fmla="*/ 1676400 h 2352675"/>
                <a:gd name="connsiteX82" fmla="*/ 2143125 w 2371725"/>
                <a:gd name="connsiteY82" fmla="*/ 1685925 h 2352675"/>
                <a:gd name="connsiteX83" fmla="*/ 2128837 w 2371725"/>
                <a:gd name="connsiteY83" fmla="*/ 1695450 h 2352675"/>
                <a:gd name="connsiteX84" fmla="*/ 2109787 w 2371725"/>
                <a:gd name="connsiteY84" fmla="*/ 1700213 h 2352675"/>
                <a:gd name="connsiteX85" fmla="*/ 2071687 w 2371725"/>
                <a:gd name="connsiteY85" fmla="*/ 1733550 h 2352675"/>
                <a:gd name="connsiteX86" fmla="*/ 2095500 w 2371725"/>
                <a:gd name="connsiteY86" fmla="*/ 1766888 h 2352675"/>
                <a:gd name="connsiteX87" fmla="*/ 2100262 w 2371725"/>
                <a:gd name="connsiteY87" fmla="*/ 1781175 h 2352675"/>
                <a:gd name="connsiteX88" fmla="*/ 2124075 w 2371725"/>
                <a:gd name="connsiteY88" fmla="*/ 1824038 h 2352675"/>
                <a:gd name="connsiteX89" fmla="*/ 2109787 w 2371725"/>
                <a:gd name="connsiteY89" fmla="*/ 1833563 h 2352675"/>
                <a:gd name="connsiteX90" fmla="*/ 2090737 w 2371725"/>
                <a:gd name="connsiteY90" fmla="*/ 1843088 h 2352675"/>
                <a:gd name="connsiteX91" fmla="*/ 2076450 w 2371725"/>
                <a:gd name="connsiteY91" fmla="*/ 1857375 h 2352675"/>
                <a:gd name="connsiteX92" fmla="*/ 2057400 w 2371725"/>
                <a:gd name="connsiteY92" fmla="*/ 1866900 h 2352675"/>
                <a:gd name="connsiteX93" fmla="*/ 2043112 w 2371725"/>
                <a:gd name="connsiteY93" fmla="*/ 1876425 h 2352675"/>
                <a:gd name="connsiteX94" fmla="*/ 2028825 w 2371725"/>
                <a:gd name="connsiteY94" fmla="*/ 1881188 h 2352675"/>
                <a:gd name="connsiteX95" fmla="*/ 2009775 w 2371725"/>
                <a:gd name="connsiteY95" fmla="*/ 1890713 h 2352675"/>
                <a:gd name="connsiteX96" fmla="*/ 1957387 w 2371725"/>
                <a:gd name="connsiteY96" fmla="*/ 1905000 h 2352675"/>
                <a:gd name="connsiteX97" fmla="*/ 1943100 w 2371725"/>
                <a:gd name="connsiteY97" fmla="*/ 1914525 h 2352675"/>
                <a:gd name="connsiteX98" fmla="*/ 1957387 w 2371725"/>
                <a:gd name="connsiteY98" fmla="*/ 1976438 h 2352675"/>
                <a:gd name="connsiteX99" fmla="*/ 1952625 w 2371725"/>
                <a:gd name="connsiteY99" fmla="*/ 2019300 h 2352675"/>
                <a:gd name="connsiteX100" fmla="*/ 1938337 w 2371725"/>
                <a:gd name="connsiteY100" fmla="*/ 2028825 h 2352675"/>
                <a:gd name="connsiteX101" fmla="*/ 1895475 w 2371725"/>
                <a:gd name="connsiteY101" fmla="*/ 2047875 h 2352675"/>
                <a:gd name="connsiteX102" fmla="*/ 1843087 w 2371725"/>
                <a:gd name="connsiteY102" fmla="*/ 2062163 h 2352675"/>
                <a:gd name="connsiteX103" fmla="*/ 1814512 w 2371725"/>
                <a:gd name="connsiteY103" fmla="*/ 2071688 h 2352675"/>
                <a:gd name="connsiteX104" fmla="*/ 1743075 w 2371725"/>
                <a:gd name="connsiteY104" fmla="*/ 2081213 h 2352675"/>
                <a:gd name="connsiteX105" fmla="*/ 1757362 w 2371725"/>
                <a:gd name="connsiteY105" fmla="*/ 2143125 h 2352675"/>
                <a:gd name="connsiteX106" fmla="*/ 1766887 w 2371725"/>
                <a:gd name="connsiteY106" fmla="*/ 2157413 h 2352675"/>
                <a:gd name="connsiteX107" fmla="*/ 1762125 w 2371725"/>
                <a:gd name="connsiteY107" fmla="*/ 2224088 h 2352675"/>
                <a:gd name="connsiteX108" fmla="*/ 1433512 w 2371725"/>
                <a:gd name="connsiteY108" fmla="*/ 2252663 h 2352675"/>
                <a:gd name="connsiteX109" fmla="*/ 1428750 w 2371725"/>
                <a:gd name="connsiteY109" fmla="*/ 2338388 h 2352675"/>
                <a:gd name="connsiteX110" fmla="*/ 1409700 w 2371725"/>
                <a:gd name="connsiteY110" fmla="*/ 2343150 h 2352675"/>
                <a:gd name="connsiteX111" fmla="*/ 1366837 w 2371725"/>
                <a:gd name="connsiteY111" fmla="*/ 2347913 h 2352675"/>
                <a:gd name="connsiteX112" fmla="*/ 1328737 w 2371725"/>
                <a:gd name="connsiteY112" fmla="*/ 2352675 h 2352675"/>
                <a:gd name="connsiteX113" fmla="*/ 1304925 w 2371725"/>
                <a:gd name="connsiteY113" fmla="*/ 2347913 h 2352675"/>
                <a:gd name="connsiteX114" fmla="*/ 1276350 w 2371725"/>
                <a:gd name="connsiteY114" fmla="*/ 2324100 h 2352675"/>
                <a:gd name="connsiteX115" fmla="*/ 1266825 w 2371725"/>
                <a:gd name="connsiteY115" fmla="*/ 2309813 h 2352675"/>
                <a:gd name="connsiteX116" fmla="*/ 1262062 w 2371725"/>
                <a:gd name="connsiteY116" fmla="*/ 2295525 h 2352675"/>
                <a:gd name="connsiteX117" fmla="*/ 1247775 w 2371725"/>
                <a:gd name="connsiteY117" fmla="*/ 2290763 h 2352675"/>
                <a:gd name="connsiteX118" fmla="*/ 1233487 w 2371725"/>
                <a:gd name="connsiteY118" fmla="*/ 2281238 h 2352675"/>
                <a:gd name="connsiteX119" fmla="*/ 1166812 w 2371725"/>
                <a:gd name="connsiteY119" fmla="*/ 2281238 h 2352675"/>
                <a:gd name="connsiteX120" fmla="*/ 1152525 w 2371725"/>
                <a:gd name="connsiteY120" fmla="*/ 2286000 h 2352675"/>
                <a:gd name="connsiteX121" fmla="*/ 1133475 w 2371725"/>
                <a:gd name="connsiteY121" fmla="*/ 2295525 h 2352675"/>
                <a:gd name="connsiteX122" fmla="*/ 1114425 w 2371725"/>
                <a:gd name="connsiteY122" fmla="*/ 2300288 h 2352675"/>
                <a:gd name="connsiteX123" fmla="*/ 1100137 w 2371725"/>
                <a:gd name="connsiteY123" fmla="*/ 2309813 h 2352675"/>
                <a:gd name="connsiteX124" fmla="*/ 1019175 w 2371725"/>
                <a:gd name="connsiteY124" fmla="*/ 2319338 h 2352675"/>
                <a:gd name="connsiteX125" fmla="*/ 952500 w 2371725"/>
                <a:gd name="connsiteY125" fmla="*/ 2319338 h 2352675"/>
                <a:gd name="connsiteX126" fmla="*/ 942975 w 2371725"/>
                <a:gd name="connsiteY126" fmla="*/ 2305050 h 2352675"/>
                <a:gd name="connsiteX127" fmla="*/ 923925 w 2371725"/>
                <a:gd name="connsiteY127" fmla="*/ 2295525 h 2352675"/>
                <a:gd name="connsiteX128" fmla="*/ 895350 w 2371725"/>
                <a:gd name="connsiteY128" fmla="*/ 2286000 h 2352675"/>
                <a:gd name="connsiteX129" fmla="*/ 842962 w 2371725"/>
                <a:gd name="connsiteY129" fmla="*/ 2276475 h 2352675"/>
                <a:gd name="connsiteX130" fmla="*/ 833437 w 2371725"/>
                <a:gd name="connsiteY130" fmla="*/ 2262188 h 2352675"/>
                <a:gd name="connsiteX131" fmla="*/ 666750 w 2371725"/>
                <a:gd name="connsiteY131" fmla="*/ 2200275 h 2352675"/>
                <a:gd name="connsiteX132" fmla="*/ 623887 w 2371725"/>
                <a:gd name="connsiteY132" fmla="*/ 2176463 h 2352675"/>
                <a:gd name="connsiteX133" fmla="*/ 609600 w 2371725"/>
                <a:gd name="connsiteY133" fmla="*/ 2166938 h 2352675"/>
                <a:gd name="connsiteX134" fmla="*/ 604837 w 2371725"/>
                <a:gd name="connsiteY134" fmla="*/ 2152650 h 2352675"/>
                <a:gd name="connsiteX135" fmla="*/ 595312 w 2371725"/>
                <a:gd name="connsiteY135" fmla="*/ 2138363 h 2352675"/>
                <a:gd name="connsiteX136" fmla="*/ 595312 w 2371725"/>
                <a:gd name="connsiteY136" fmla="*/ 2076450 h 2352675"/>
                <a:gd name="connsiteX137" fmla="*/ 609600 w 2371725"/>
                <a:gd name="connsiteY137" fmla="*/ 2062163 h 2352675"/>
                <a:gd name="connsiteX138" fmla="*/ 476250 w 2371725"/>
                <a:gd name="connsiteY138" fmla="*/ 2057400 h 2352675"/>
                <a:gd name="connsiteX139" fmla="*/ 461962 w 2371725"/>
                <a:gd name="connsiteY139" fmla="*/ 2047875 h 2352675"/>
                <a:gd name="connsiteX140" fmla="*/ 433387 w 2371725"/>
                <a:gd name="connsiteY140" fmla="*/ 2038350 h 2352675"/>
                <a:gd name="connsiteX141" fmla="*/ 400050 w 2371725"/>
                <a:gd name="connsiteY141" fmla="*/ 2014538 h 2352675"/>
                <a:gd name="connsiteX142" fmla="*/ 385762 w 2371725"/>
                <a:gd name="connsiteY142" fmla="*/ 2005013 h 2352675"/>
                <a:gd name="connsiteX143" fmla="*/ 371475 w 2371725"/>
                <a:gd name="connsiteY143" fmla="*/ 2000250 h 2352675"/>
                <a:gd name="connsiteX144" fmla="*/ 342900 w 2371725"/>
                <a:gd name="connsiteY144" fmla="*/ 1981200 h 2352675"/>
                <a:gd name="connsiteX145" fmla="*/ 347662 w 2371725"/>
                <a:gd name="connsiteY145" fmla="*/ 1966913 h 2352675"/>
                <a:gd name="connsiteX146" fmla="*/ 371475 w 2371725"/>
                <a:gd name="connsiteY146" fmla="*/ 1938338 h 2352675"/>
                <a:gd name="connsiteX147" fmla="*/ 376237 w 2371725"/>
                <a:gd name="connsiteY147" fmla="*/ 1924050 h 2352675"/>
                <a:gd name="connsiteX148" fmla="*/ 385762 w 2371725"/>
                <a:gd name="connsiteY148" fmla="*/ 1881188 h 2352675"/>
                <a:gd name="connsiteX149" fmla="*/ 381000 w 2371725"/>
                <a:gd name="connsiteY149" fmla="*/ 1847850 h 2352675"/>
                <a:gd name="connsiteX150" fmla="*/ 361950 w 2371725"/>
                <a:gd name="connsiteY150" fmla="*/ 1838325 h 2352675"/>
                <a:gd name="connsiteX151" fmla="*/ 319087 w 2371725"/>
                <a:gd name="connsiteY151" fmla="*/ 1824038 h 2352675"/>
                <a:gd name="connsiteX152" fmla="*/ 280987 w 2371725"/>
                <a:gd name="connsiteY152" fmla="*/ 1809750 h 2352675"/>
                <a:gd name="connsiteX153" fmla="*/ 257175 w 2371725"/>
                <a:gd name="connsiteY153" fmla="*/ 1804988 h 2352675"/>
                <a:gd name="connsiteX154" fmla="*/ 242887 w 2371725"/>
                <a:gd name="connsiteY154" fmla="*/ 1795463 h 2352675"/>
                <a:gd name="connsiteX155" fmla="*/ 228600 w 2371725"/>
                <a:gd name="connsiteY155" fmla="*/ 1781175 h 2352675"/>
                <a:gd name="connsiteX156" fmla="*/ 204787 w 2371725"/>
                <a:gd name="connsiteY156" fmla="*/ 1771650 h 2352675"/>
                <a:gd name="connsiteX157" fmla="*/ 171450 w 2371725"/>
                <a:gd name="connsiteY157" fmla="*/ 1757363 h 2352675"/>
                <a:gd name="connsiteX158" fmla="*/ 142875 w 2371725"/>
                <a:gd name="connsiteY158" fmla="*/ 1743075 h 2352675"/>
                <a:gd name="connsiteX159" fmla="*/ 128587 w 2371725"/>
                <a:gd name="connsiteY159" fmla="*/ 1733550 h 2352675"/>
                <a:gd name="connsiteX160" fmla="*/ 104775 w 2371725"/>
                <a:gd name="connsiteY160" fmla="*/ 1728788 h 2352675"/>
                <a:gd name="connsiteX161" fmla="*/ 90487 w 2371725"/>
                <a:gd name="connsiteY161" fmla="*/ 1719263 h 2352675"/>
                <a:gd name="connsiteX162" fmla="*/ 95250 w 2371725"/>
                <a:gd name="connsiteY162" fmla="*/ 1685925 h 2352675"/>
                <a:gd name="connsiteX163" fmla="*/ 109537 w 2371725"/>
                <a:gd name="connsiteY163" fmla="*/ 1652588 h 2352675"/>
                <a:gd name="connsiteX164" fmla="*/ 123825 w 2371725"/>
                <a:gd name="connsiteY164" fmla="*/ 1643063 h 2352675"/>
                <a:gd name="connsiteX165" fmla="*/ 128587 w 2371725"/>
                <a:gd name="connsiteY165" fmla="*/ 1619250 h 2352675"/>
                <a:gd name="connsiteX166" fmla="*/ 138112 w 2371725"/>
                <a:gd name="connsiteY166" fmla="*/ 1604963 h 2352675"/>
                <a:gd name="connsiteX167" fmla="*/ 142875 w 2371725"/>
                <a:gd name="connsiteY167" fmla="*/ 1590675 h 2352675"/>
                <a:gd name="connsiteX168" fmla="*/ 138112 w 2371725"/>
                <a:gd name="connsiteY168" fmla="*/ 1571625 h 2352675"/>
                <a:gd name="connsiteX169" fmla="*/ 0 w 2371725"/>
                <a:gd name="connsiteY169" fmla="*/ 1571625 h 2352675"/>
                <a:gd name="connsiteX170" fmla="*/ 47625 w 2371725"/>
                <a:gd name="connsiteY170" fmla="*/ 1585913 h 2352675"/>
                <a:gd name="connsiteX171" fmla="*/ 42862 w 2371725"/>
                <a:gd name="connsiteY171" fmla="*/ 1552575 h 2352675"/>
                <a:gd name="connsiteX172" fmla="*/ 33337 w 2371725"/>
                <a:gd name="connsiteY172" fmla="*/ 1524000 h 2352675"/>
                <a:gd name="connsiteX173" fmla="*/ 28575 w 2371725"/>
                <a:gd name="connsiteY173" fmla="*/ 1504950 h 2352675"/>
                <a:gd name="connsiteX174" fmla="*/ 38100 w 2371725"/>
                <a:gd name="connsiteY174" fmla="*/ 1500188 h 2352675"/>
                <a:gd name="connsiteX0-1" fmla="*/ 1164996 w 2374671"/>
                <a:gd name="connsiteY0-2" fmla="*/ 104775 h 2352675"/>
                <a:gd name="connsiteX1-3" fmla="*/ 1212621 w 2374671"/>
                <a:gd name="connsiteY1-4" fmla="*/ 66675 h 2352675"/>
                <a:gd name="connsiteX2-5" fmla="*/ 1231671 w 2374671"/>
                <a:gd name="connsiteY2-6" fmla="*/ 52388 h 2352675"/>
                <a:gd name="connsiteX3-7" fmla="*/ 1245958 w 2374671"/>
                <a:gd name="connsiteY3-8" fmla="*/ 42863 h 2352675"/>
                <a:gd name="connsiteX4-9" fmla="*/ 1260246 w 2374671"/>
                <a:gd name="connsiteY4-10" fmla="*/ 28575 h 2352675"/>
                <a:gd name="connsiteX5-11" fmla="*/ 1279296 w 2374671"/>
                <a:gd name="connsiteY5-12" fmla="*/ 19050 h 2352675"/>
                <a:gd name="connsiteX6-13" fmla="*/ 1307871 w 2374671"/>
                <a:gd name="connsiteY6-14" fmla="*/ 0 h 2352675"/>
                <a:gd name="connsiteX7-15" fmla="*/ 1341208 w 2374671"/>
                <a:gd name="connsiteY7-16" fmla="*/ 23813 h 2352675"/>
                <a:gd name="connsiteX8-17" fmla="*/ 1369783 w 2374671"/>
                <a:gd name="connsiteY8-18" fmla="*/ 42863 h 2352675"/>
                <a:gd name="connsiteX9-19" fmla="*/ 1388833 w 2374671"/>
                <a:gd name="connsiteY9-20" fmla="*/ 71438 h 2352675"/>
                <a:gd name="connsiteX10-21" fmla="*/ 1593621 w 2374671"/>
                <a:gd name="connsiteY10-22" fmla="*/ 80963 h 2352675"/>
                <a:gd name="connsiteX11-23" fmla="*/ 1598383 w 2374671"/>
                <a:gd name="connsiteY11-24" fmla="*/ 95250 h 2352675"/>
                <a:gd name="connsiteX12-25" fmla="*/ 1617433 w 2374671"/>
                <a:gd name="connsiteY12-26" fmla="*/ 123825 h 2352675"/>
                <a:gd name="connsiteX13-27" fmla="*/ 1641246 w 2374671"/>
                <a:gd name="connsiteY13-28" fmla="*/ 166688 h 2352675"/>
                <a:gd name="connsiteX14-29" fmla="*/ 1660296 w 2374671"/>
                <a:gd name="connsiteY14-30" fmla="*/ 171450 h 2352675"/>
                <a:gd name="connsiteX15-31" fmla="*/ 1722208 w 2374671"/>
                <a:gd name="connsiteY15-32" fmla="*/ 195263 h 2352675"/>
                <a:gd name="connsiteX16-33" fmla="*/ 1741258 w 2374671"/>
                <a:gd name="connsiteY16-34" fmla="*/ 200025 h 2352675"/>
                <a:gd name="connsiteX17-35" fmla="*/ 1822221 w 2374671"/>
                <a:gd name="connsiteY17-36" fmla="*/ 204788 h 2352675"/>
                <a:gd name="connsiteX18-37" fmla="*/ 1850796 w 2374671"/>
                <a:gd name="connsiteY18-38" fmla="*/ 214313 h 2352675"/>
                <a:gd name="connsiteX19-39" fmla="*/ 1865083 w 2374671"/>
                <a:gd name="connsiteY19-40" fmla="*/ 219075 h 2352675"/>
                <a:gd name="connsiteX20-41" fmla="*/ 1879371 w 2374671"/>
                <a:gd name="connsiteY20-42" fmla="*/ 314325 h 2352675"/>
                <a:gd name="connsiteX21-43" fmla="*/ 1907946 w 2374671"/>
                <a:gd name="connsiteY21-44" fmla="*/ 338138 h 2352675"/>
                <a:gd name="connsiteX22-45" fmla="*/ 1936521 w 2374671"/>
                <a:gd name="connsiteY22-46" fmla="*/ 352425 h 2352675"/>
                <a:gd name="connsiteX23-47" fmla="*/ 1950808 w 2374671"/>
                <a:gd name="connsiteY23-48" fmla="*/ 361950 h 2352675"/>
                <a:gd name="connsiteX24-49" fmla="*/ 1984146 w 2374671"/>
                <a:gd name="connsiteY24-50" fmla="*/ 376238 h 2352675"/>
                <a:gd name="connsiteX25-51" fmla="*/ 2012721 w 2374671"/>
                <a:gd name="connsiteY25-52" fmla="*/ 381000 h 2352675"/>
                <a:gd name="connsiteX26-53" fmla="*/ 2046058 w 2374671"/>
                <a:gd name="connsiteY26-54" fmla="*/ 390525 h 2352675"/>
                <a:gd name="connsiteX27-55" fmla="*/ 2088921 w 2374671"/>
                <a:gd name="connsiteY27-56" fmla="*/ 395288 h 2352675"/>
                <a:gd name="connsiteX28-57" fmla="*/ 2103208 w 2374671"/>
                <a:gd name="connsiteY28-58" fmla="*/ 400050 h 2352675"/>
                <a:gd name="connsiteX29-59" fmla="*/ 2117496 w 2374671"/>
                <a:gd name="connsiteY29-60" fmla="*/ 414338 h 2352675"/>
                <a:gd name="connsiteX30-61" fmla="*/ 2131783 w 2374671"/>
                <a:gd name="connsiteY30-62" fmla="*/ 423863 h 2352675"/>
                <a:gd name="connsiteX31-63" fmla="*/ 2146071 w 2374671"/>
                <a:gd name="connsiteY31-64" fmla="*/ 452438 h 2352675"/>
                <a:gd name="connsiteX32-65" fmla="*/ 2150833 w 2374671"/>
                <a:gd name="connsiteY32-66" fmla="*/ 466725 h 2352675"/>
                <a:gd name="connsiteX33-67" fmla="*/ 2169883 w 2374671"/>
                <a:gd name="connsiteY33-68" fmla="*/ 495300 h 2352675"/>
                <a:gd name="connsiteX34-69" fmla="*/ 2188933 w 2374671"/>
                <a:gd name="connsiteY34-70" fmla="*/ 523875 h 2352675"/>
                <a:gd name="connsiteX35-71" fmla="*/ 2203221 w 2374671"/>
                <a:gd name="connsiteY35-72" fmla="*/ 533400 h 2352675"/>
                <a:gd name="connsiteX36-73" fmla="*/ 2207983 w 2374671"/>
                <a:gd name="connsiteY36-74" fmla="*/ 547688 h 2352675"/>
                <a:gd name="connsiteX37-75" fmla="*/ 2231796 w 2374671"/>
                <a:gd name="connsiteY37-76" fmla="*/ 576263 h 2352675"/>
                <a:gd name="connsiteX38-77" fmla="*/ 2246083 w 2374671"/>
                <a:gd name="connsiteY38-78" fmla="*/ 585788 h 2352675"/>
                <a:gd name="connsiteX39-79" fmla="*/ 2260371 w 2374671"/>
                <a:gd name="connsiteY39-80" fmla="*/ 600075 h 2352675"/>
                <a:gd name="connsiteX40-81" fmla="*/ 2274658 w 2374671"/>
                <a:gd name="connsiteY40-82" fmla="*/ 604838 h 2352675"/>
                <a:gd name="connsiteX41-83" fmla="*/ 2303233 w 2374671"/>
                <a:gd name="connsiteY41-84" fmla="*/ 623888 h 2352675"/>
                <a:gd name="connsiteX42-85" fmla="*/ 2298471 w 2374671"/>
                <a:gd name="connsiteY42-86" fmla="*/ 714375 h 2352675"/>
                <a:gd name="connsiteX43-87" fmla="*/ 2293708 w 2374671"/>
                <a:gd name="connsiteY43-88" fmla="*/ 728663 h 2352675"/>
                <a:gd name="connsiteX44-89" fmla="*/ 2298471 w 2374671"/>
                <a:gd name="connsiteY44-90" fmla="*/ 800100 h 2352675"/>
                <a:gd name="connsiteX45-91" fmla="*/ 2312758 w 2374671"/>
                <a:gd name="connsiteY45-92" fmla="*/ 819150 h 2352675"/>
                <a:gd name="connsiteX46-93" fmla="*/ 2331808 w 2374671"/>
                <a:gd name="connsiteY46-94" fmla="*/ 847725 h 2352675"/>
                <a:gd name="connsiteX47-95" fmla="*/ 2341333 w 2374671"/>
                <a:gd name="connsiteY47-96" fmla="*/ 862013 h 2352675"/>
                <a:gd name="connsiteX48-97" fmla="*/ 2365146 w 2374671"/>
                <a:gd name="connsiteY48-98" fmla="*/ 890588 h 2352675"/>
                <a:gd name="connsiteX49-99" fmla="*/ 2360383 w 2374671"/>
                <a:gd name="connsiteY49-100" fmla="*/ 933450 h 2352675"/>
                <a:gd name="connsiteX50-101" fmla="*/ 2331808 w 2374671"/>
                <a:gd name="connsiteY50-102" fmla="*/ 962025 h 2352675"/>
                <a:gd name="connsiteX51-103" fmla="*/ 2322283 w 2374671"/>
                <a:gd name="connsiteY51-104" fmla="*/ 976313 h 2352675"/>
                <a:gd name="connsiteX52-105" fmla="*/ 2317521 w 2374671"/>
                <a:gd name="connsiteY52-106" fmla="*/ 990600 h 2352675"/>
                <a:gd name="connsiteX53-107" fmla="*/ 2331808 w 2374671"/>
                <a:gd name="connsiteY53-108" fmla="*/ 1023938 h 2352675"/>
                <a:gd name="connsiteX54-109" fmla="*/ 2346096 w 2374671"/>
                <a:gd name="connsiteY54-110" fmla="*/ 1038225 h 2352675"/>
                <a:gd name="connsiteX55-111" fmla="*/ 2350858 w 2374671"/>
                <a:gd name="connsiteY55-112" fmla="*/ 1052513 h 2352675"/>
                <a:gd name="connsiteX56-113" fmla="*/ 2374671 w 2374671"/>
                <a:gd name="connsiteY56-114" fmla="*/ 1085850 h 2352675"/>
                <a:gd name="connsiteX57-115" fmla="*/ 2341333 w 2374671"/>
                <a:gd name="connsiteY57-116" fmla="*/ 1100138 h 2352675"/>
                <a:gd name="connsiteX58-117" fmla="*/ 2327046 w 2374671"/>
                <a:gd name="connsiteY58-118" fmla="*/ 1114425 h 2352675"/>
                <a:gd name="connsiteX59-119" fmla="*/ 2312758 w 2374671"/>
                <a:gd name="connsiteY59-120" fmla="*/ 1143000 h 2352675"/>
                <a:gd name="connsiteX60-121" fmla="*/ 2298471 w 2374671"/>
                <a:gd name="connsiteY60-122" fmla="*/ 1152525 h 2352675"/>
                <a:gd name="connsiteX61-123" fmla="*/ 2293708 w 2374671"/>
                <a:gd name="connsiteY61-124" fmla="*/ 1166813 h 2352675"/>
                <a:gd name="connsiteX62-125" fmla="*/ 2284183 w 2374671"/>
                <a:gd name="connsiteY62-126" fmla="*/ 1181100 h 2352675"/>
                <a:gd name="connsiteX63-127" fmla="*/ 2298471 w 2374671"/>
                <a:gd name="connsiteY63-128" fmla="*/ 1243013 h 2352675"/>
                <a:gd name="connsiteX64-129" fmla="*/ 2317521 w 2374671"/>
                <a:gd name="connsiteY64-130" fmla="*/ 1271588 h 2352675"/>
                <a:gd name="connsiteX65-131" fmla="*/ 2327046 w 2374671"/>
                <a:gd name="connsiteY65-132" fmla="*/ 1285875 h 2352675"/>
                <a:gd name="connsiteX66-133" fmla="*/ 2331808 w 2374671"/>
                <a:gd name="connsiteY66-134" fmla="*/ 1390650 h 2352675"/>
                <a:gd name="connsiteX67-135" fmla="*/ 2288946 w 2374671"/>
                <a:gd name="connsiteY67-136" fmla="*/ 1395413 h 2352675"/>
                <a:gd name="connsiteX68-137" fmla="*/ 2260371 w 2374671"/>
                <a:gd name="connsiteY68-138" fmla="*/ 1404938 h 2352675"/>
                <a:gd name="connsiteX69-139" fmla="*/ 2212746 w 2374671"/>
                <a:gd name="connsiteY69-140" fmla="*/ 1433513 h 2352675"/>
                <a:gd name="connsiteX70-141" fmla="*/ 2198458 w 2374671"/>
                <a:gd name="connsiteY70-142" fmla="*/ 1447800 h 2352675"/>
                <a:gd name="connsiteX71-143" fmla="*/ 2193696 w 2374671"/>
                <a:gd name="connsiteY71-144" fmla="*/ 1466850 h 2352675"/>
                <a:gd name="connsiteX72-145" fmla="*/ 2184171 w 2374671"/>
                <a:gd name="connsiteY72-146" fmla="*/ 1485900 h 2352675"/>
                <a:gd name="connsiteX73-147" fmla="*/ 2203221 w 2374671"/>
                <a:gd name="connsiteY73-148" fmla="*/ 1566863 h 2352675"/>
                <a:gd name="connsiteX74-149" fmla="*/ 2217508 w 2374671"/>
                <a:gd name="connsiteY74-150" fmla="*/ 1576388 h 2352675"/>
                <a:gd name="connsiteX75-151" fmla="*/ 2227033 w 2374671"/>
                <a:gd name="connsiteY75-152" fmla="*/ 1595438 h 2352675"/>
                <a:gd name="connsiteX76-153" fmla="*/ 2250846 w 2374671"/>
                <a:gd name="connsiteY76-154" fmla="*/ 1628775 h 2352675"/>
                <a:gd name="connsiteX77-155" fmla="*/ 2236558 w 2374671"/>
                <a:gd name="connsiteY77-156" fmla="*/ 1643063 h 2352675"/>
                <a:gd name="connsiteX78-157" fmla="*/ 2217508 w 2374671"/>
                <a:gd name="connsiteY78-158" fmla="*/ 1647825 h 2352675"/>
                <a:gd name="connsiteX79-159" fmla="*/ 2203221 w 2374671"/>
                <a:gd name="connsiteY79-160" fmla="*/ 1657350 h 2352675"/>
                <a:gd name="connsiteX80-161" fmla="*/ 2179408 w 2374671"/>
                <a:gd name="connsiteY80-162" fmla="*/ 1666875 h 2352675"/>
                <a:gd name="connsiteX81-163" fmla="*/ 2165121 w 2374671"/>
                <a:gd name="connsiteY81-164" fmla="*/ 1676400 h 2352675"/>
                <a:gd name="connsiteX82-165" fmla="*/ 2146071 w 2374671"/>
                <a:gd name="connsiteY82-166" fmla="*/ 1685925 h 2352675"/>
                <a:gd name="connsiteX83-167" fmla="*/ 2131783 w 2374671"/>
                <a:gd name="connsiteY83-168" fmla="*/ 1695450 h 2352675"/>
                <a:gd name="connsiteX84-169" fmla="*/ 2112733 w 2374671"/>
                <a:gd name="connsiteY84-170" fmla="*/ 1700213 h 2352675"/>
                <a:gd name="connsiteX85-171" fmla="*/ 2074633 w 2374671"/>
                <a:gd name="connsiteY85-172" fmla="*/ 1733550 h 2352675"/>
                <a:gd name="connsiteX86-173" fmla="*/ 2098446 w 2374671"/>
                <a:gd name="connsiteY86-174" fmla="*/ 1766888 h 2352675"/>
                <a:gd name="connsiteX87-175" fmla="*/ 2103208 w 2374671"/>
                <a:gd name="connsiteY87-176" fmla="*/ 1781175 h 2352675"/>
                <a:gd name="connsiteX88-177" fmla="*/ 2127021 w 2374671"/>
                <a:gd name="connsiteY88-178" fmla="*/ 1824038 h 2352675"/>
                <a:gd name="connsiteX89-179" fmla="*/ 2112733 w 2374671"/>
                <a:gd name="connsiteY89-180" fmla="*/ 1833563 h 2352675"/>
                <a:gd name="connsiteX90-181" fmla="*/ 2093683 w 2374671"/>
                <a:gd name="connsiteY90-182" fmla="*/ 1843088 h 2352675"/>
                <a:gd name="connsiteX91-183" fmla="*/ 2079396 w 2374671"/>
                <a:gd name="connsiteY91-184" fmla="*/ 1857375 h 2352675"/>
                <a:gd name="connsiteX92-185" fmla="*/ 2060346 w 2374671"/>
                <a:gd name="connsiteY92-186" fmla="*/ 1866900 h 2352675"/>
                <a:gd name="connsiteX93-187" fmla="*/ 2046058 w 2374671"/>
                <a:gd name="connsiteY93-188" fmla="*/ 1876425 h 2352675"/>
                <a:gd name="connsiteX94-189" fmla="*/ 2031771 w 2374671"/>
                <a:gd name="connsiteY94-190" fmla="*/ 1881188 h 2352675"/>
                <a:gd name="connsiteX95-191" fmla="*/ 2012721 w 2374671"/>
                <a:gd name="connsiteY95-192" fmla="*/ 1890713 h 2352675"/>
                <a:gd name="connsiteX96-193" fmla="*/ 1960333 w 2374671"/>
                <a:gd name="connsiteY96-194" fmla="*/ 1905000 h 2352675"/>
                <a:gd name="connsiteX97-195" fmla="*/ 1946046 w 2374671"/>
                <a:gd name="connsiteY97-196" fmla="*/ 1914525 h 2352675"/>
                <a:gd name="connsiteX98-197" fmla="*/ 1960333 w 2374671"/>
                <a:gd name="connsiteY98-198" fmla="*/ 1976438 h 2352675"/>
                <a:gd name="connsiteX99-199" fmla="*/ 1955571 w 2374671"/>
                <a:gd name="connsiteY99-200" fmla="*/ 2019300 h 2352675"/>
                <a:gd name="connsiteX100-201" fmla="*/ 1941283 w 2374671"/>
                <a:gd name="connsiteY100-202" fmla="*/ 2028825 h 2352675"/>
                <a:gd name="connsiteX101-203" fmla="*/ 1898421 w 2374671"/>
                <a:gd name="connsiteY101-204" fmla="*/ 2047875 h 2352675"/>
                <a:gd name="connsiteX102-205" fmla="*/ 1846033 w 2374671"/>
                <a:gd name="connsiteY102-206" fmla="*/ 2062163 h 2352675"/>
                <a:gd name="connsiteX103-207" fmla="*/ 1817458 w 2374671"/>
                <a:gd name="connsiteY103-208" fmla="*/ 2071688 h 2352675"/>
                <a:gd name="connsiteX104-209" fmla="*/ 1746021 w 2374671"/>
                <a:gd name="connsiteY104-210" fmla="*/ 2081213 h 2352675"/>
                <a:gd name="connsiteX105-211" fmla="*/ 1760308 w 2374671"/>
                <a:gd name="connsiteY105-212" fmla="*/ 2143125 h 2352675"/>
                <a:gd name="connsiteX106-213" fmla="*/ 1769833 w 2374671"/>
                <a:gd name="connsiteY106-214" fmla="*/ 2157413 h 2352675"/>
                <a:gd name="connsiteX107-215" fmla="*/ 1765071 w 2374671"/>
                <a:gd name="connsiteY107-216" fmla="*/ 2224088 h 2352675"/>
                <a:gd name="connsiteX108-217" fmla="*/ 1436458 w 2374671"/>
                <a:gd name="connsiteY108-218" fmla="*/ 2252663 h 2352675"/>
                <a:gd name="connsiteX109-219" fmla="*/ 1431696 w 2374671"/>
                <a:gd name="connsiteY109-220" fmla="*/ 2338388 h 2352675"/>
                <a:gd name="connsiteX110-221" fmla="*/ 1412646 w 2374671"/>
                <a:gd name="connsiteY110-222" fmla="*/ 2343150 h 2352675"/>
                <a:gd name="connsiteX111-223" fmla="*/ 1369783 w 2374671"/>
                <a:gd name="connsiteY111-224" fmla="*/ 2347913 h 2352675"/>
                <a:gd name="connsiteX112-225" fmla="*/ 1331683 w 2374671"/>
                <a:gd name="connsiteY112-226" fmla="*/ 2352675 h 2352675"/>
                <a:gd name="connsiteX113-227" fmla="*/ 1307871 w 2374671"/>
                <a:gd name="connsiteY113-228" fmla="*/ 2347913 h 2352675"/>
                <a:gd name="connsiteX114-229" fmla="*/ 1279296 w 2374671"/>
                <a:gd name="connsiteY114-230" fmla="*/ 2324100 h 2352675"/>
                <a:gd name="connsiteX115-231" fmla="*/ 1269771 w 2374671"/>
                <a:gd name="connsiteY115-232" fmla="*/ 2309813 h 2352675"/>
                <a:gd name="connsiteX116-233" fmla="*/ 1265008 w 2374671"/>
                <a:gd name="connsiteY116-234" fmla="*/ 2295525 h 2352675"/>
                <a:gd name="connsiteX117-235" fmla="*/ 1250721 w 2374671"/>
                <a:gd name="connsiteY117-236" fmla="*/ 2290763 h 2352675"/>
                <a:gd name="connsiteX118-237" fmla="*/ 1236433 w 2374671"/>
                <a:gd name="connsiteY118-238" fmla="*/ 2281238 h 2352675"/>
                <a:gd name="connsiteX119-239" fmla="*/ 1169758 w 2374671"/>
                <a:gd name="connsiteY119-240" fmla="*/ 2281238 h 2352675"/>
                <a:gd name="connsiteX120-241" fmla="*/ 1155471 w 2374671"/>
                <a:gd name="connsiteY120-242" fmla="*/ 2286000 h 2352675"/>
                <a:gd name="connsiteX121-243" fmla="*/ 1136421 w 2374671"/>
                <a:gd name="connsiteY121-244" fmla="*/ 2295525 h 2352675"/>
                <a:gd name="connsiteX122-245" fmla="*/ 1117371 w 2374671"/>
                <a:gd name="connsiteY122-246" fmla="*/ 2300288 h 2352675"/>
                <a:gd name="connsiteX123-247" fmla="*/ 1103083 w 2374671"/>
                <a:gd name="connsiteY123-248" fmla="*/ 2309813 h 2352675"/>
                <a:gd name="connsiteX124-249" fmla="*/ 1022121 w 2374671"/>
                <a:gd name="connsiteY124-250" fmla="*/ 2319338 h 2352675"/>
                <a:gd name="connsiteX125-251" fmla="*/ 955446 w 2374671"/>
                <a:gd name="connsiteY125-252" fmla="*/ 2319338 h 2352675"/>
                <a:gd name="connsiteX126-253" fmla="*/ 945921 w 2374671"/>
                <a:gd name="connsiteY126-254" fmla="*/ 2305050 h 2352675"/>
                <a:gd name="connsiteX127-255" fmla="*/ 926871 w 2374671"/>
                <a:gd name="connsiteY127-256" fmla="*/ 2295525 h 2352675"/>
                <a:gd name="connsiteX128-257" fmla="*/ 898296 w 2374671"/>
                <a:gd name="connsiteY128-258" fmla="*/ 2286000 h 2352675"/>
                <a:gd name="connsiteX129-259" fmla="*/ 845908 w 2374671"/>
                <a:gd name="connsiteY129-260" fmla="*/ 2276475 h 2352675"/>
                <a:gd name="connsiteX130-261" fmla="*/ 836383 w 2374671"/>
                <a:gd name="connsiteY130-262" fmla="*/ 2262188 h 2352675"/>
                <a:gd name="connsiteX131-263" fmla="*/ 669696 w 2374671"/>
                <a:gd name="connsiteY131-264" fmla="*/ 2200275 h 2352675"/>
                <a:gd name="connsiteX132-265" fmla="*/ 626833 w 2374671"/>
                <a:gd name="connsiteY132-266" fmla="*/ 2176463 h 2352675"/>
                <a:gd name="connsiteX133-267" fmla="*/ 612546 w 2374671"/>
                <a:gd name="connsiteY133-268" fmla="*/ 2166938 h 2352675"/>
                <a:gd name="connsiteX134-269" fmla="*/ 607783 w 2374671"/>
                <a:gd name="connsiteY134-270" fmla="*/ 2152650 h 2352675"/>
                <a:gd name="connsiteX135-271" fmla="*/ 598258 w 2374671"/>
                <a:gd name="connsiteY135-272" fmla="*/ 2138363 h 2352675"/>
                <a:gd name="connsiteX136-273" fmla="*/ 598258 w 2374671"/>
                <a:gd name="connsiteY136-274" fmla="*/ 2076450 h 2352675"/>
                <a:gd name="connsiteX137-275" fmla="*/ 612546 w 2374671"/>
                <a:gd name="connsiteY137-276" fmla="*/ 2062163 h 2352675"/>
                <a:gd name="connsiteX138-277" fmla="*/ 479196 w 2374671"/>
                <a:gd name="connsiteY138-278" fmla="*/ 2057400 h 2352675"/>
                <a:gd name="connsiteX139-279" fmla="*/ 464908 w 2374671"/>
                <a:gd name="connsiteY139-280" fmla="*/ 2047875 h 2352675"/>
                <a:gd name="connsiteX140-281" fmla="*/ 436333 w 2374671"/>
                <a:gd name="connsiteY140-282" fmla="*/ 2038350 h 2352675"/>
                <a:gd name="connsiteX141-283" fmla="*/ 402996 w 2374671"/>
                <a:gd name="connsiteY141-284" fmla="*/ 2014538 h 2352675"/>
                <a:gd name="connsiteX142-285" fmla="*/ 388708 w 2374671"/>
                <a:gd name="connsiteY142-286" fmla="*/ 2005013 h 2352675"/>
                <a:gd name="connsiteX143-287" fmla="*/ 374421 w 2374671"/>
                <a:gd name="connsiteY143-288" fmla="*/ 2000250 h 2352675"/>
                <a:gd name="connsiteX144-289" fmla="*/ 345846 w 2374671"/>
                <a:gd name="connsiteY144-290" fmla="*/ 1981200 h 2352675"/>
                <a:gd name="connsiteX145-291" fmla="*/ 350608 w 2374671"/>
                <a:gd name="connsiteY145-292" fmla="*/ 1966913 h 2352675"/>
                <a:gd name="connsiteX146-293" fmla="*/ 374421 w 2374671"/>
                <a:gd name="connsiteY146-294" fmla="*/ 1938338 h 2352675"/>
                <a:gd name="connsiteX147-295" fmla="*/ 379183 w 2374671"/>
                <a:gd name="connsiteY147-296" fmla="*/ 1924050 h 2352675"/>
                <a:gd name="connsiteX148-297" fmla="*/ 388708 w 2374671"/>
                <a:gd name="connsiteY148-298" fmla="*/ 1881188 h 2352675"/>
                <a:gd name="connsiteX149-299" fmla="*/ 383946 w 2374671"/>
                <a:gd name="connsiteY149-300" fmla="*/ 1847850 h 2352675"/>
                <a:gd name="connsiteX150-301" fmla="*/ 364896 w 2374671"/>
                <a:gd name="connsiteY150-302" fmla="*/ 1838325 h 2352675"/>
                <a:gd name="connsiteX151-303" fmla="*/ 322033 w 2374671"/>
                <a:gd name="connsiteY151-304" fmla="*/ 1824038 h 2352675"/>
                <a:gd name="connsiteX152-305" fmla="*/ 283933 w 2374671"/>
                <a:gd name="connsiteY152-306" fmla="*/ 1809750 h 2352675"/>
                <a:gd name="connsiteX153-307" fmla="*/ 260121 w 2374671"/>
                <a:gd name="connsiteY153-308" fmla="*/ 1804988 h 2352675"/>
                <a:gd name="connsiteX154-309" fmla="*/ 245833 w 2374671"/>
                <a:gd name="connsiteY154-310" fmla="*/ 1795463 h 2352675"/>
                <a:gd name="connsiteX155-311" fmla="*/ 231546 w 2374671"/>
                <a:gd name="connsiteY155-312" fmla="*/ 1781175 h 2352675"/>
                <a:gd name="connsiteX156-313" fmla="*/ 207733 w 2374671"/>
                <a:gd name="connsiteY156-314" fmla="*/ 1771650 h 2352675"/>
                <a:gd name="connsiteX157-315" fmla="*/ 174396 w 2374671"/>
                <a:gd name="connsiteY157-316" fmla="*/ 1757363 h 2352675"/>
                <a:gd name="connsiteX158-317" fmla="*/ 145821 w 2374671"/>
                <a:gd name="connsiteY158-318" fmla="*/ 1743075 h 2352675"/>
                <a:gd name="connsiteX159-319" fmla="*/ 131533 w 2374671"/>
                <a:gd name="connsiteY159-320" fmla="*/ 1733550 h 2352675"/>
                <a:gd name="connsiteX160-321" fmla="*/ 107721 w 2374671"/>
                <a:gd name="connsiteY160-322" fmla="*/ 1728788 h 2352675"/>
                <a:gd name="connsiteX161-323" fmla="*/ 93433 w 2374671"/>
                <a:gd name="connsiteY161-324" fmla="*/ 1719263 h 2352675"/>
                <a:gd name="connsiteX162-325" fmla="*/ 98196 w 2374671"/>
                <a:gd name="connsiteY162-326" fmla="*/ 1685925 h 2352675"/>
                <a:gd name="connsiteX163-327" fmla="*/ 112483 w 2374671"/>
                <a:gd name="connsiteY163-328" fmla="*/ 1652588 h 2352675"/>
                <a:gd name="connsiteX164-329" fmla="*/ 126771 w 2374671"/>
                <a:gd name="connsiteY164-330" fmla="*/ 1643063 h 2352675"/>
                <a:gd name="connsiteX165-331" fmla="*/ 131533 w 2374671"/>
                <a:gd name="connsiteY165-332" fmla="*/ 1619250 h 2352675"/>
                <a:gd name="connsiteX166-333" fmla="*/ 141058 w 2374671"/>
                <a:gd name="connsiteY166-334" fmla="*/ 1604963 h 2352675"/>
                <a:gd name="connsiteX167-335" fmla="*/ 145821 w 2374671"/>
                <a:gd name="connsiteY167-336" fmla="*/ 1590675 h 2352675"/>
                <a:gd name="connsiteX168-337" fmla="*/ 141058 w 2374671"/>
                <a:gd name="connsiteY168-338" fmla="*/ 1571625 h 2352675"/>
                <a:gd name="connsiteX169-339" fmla="*/ 2946 w 2374671"/>
                <a:gd name="connsiteY169-340" fmla="*/ 1571625 h 2352675"/>
                <a:gd name="connsiteX170-341" fmla="*/ 45808 w 2374671"/>
                <a:gd name="connsiteY170-342" fmla="*/ 1552575 h 2352675"/>
                <a:gd name="connsiteX171-343" fmla="*/ 36283 w 2374671"/>
                <a:gd name="connsiteY171-344" fmla="*/ 1524000 h 2352675"/>
                <a:gd name="connsiteX172-345" fmla="*/ 31521 w 2374671"/>
                <a:gd name="connsiteY172-346" fmla="*/ 1504950 h 2352675"/>
                <a:gd name="connsiteX173-347" fmla="*/ 41046 w 2374671"/>
                <a:gd name="connsiteY173-348" fmla="*/ 1500188 h 2352675"/>
                <a:gd name="connsiteX0-349" fmla="*/ 1133705 w 2343380"/>
                <a:gd name="connsiteY0-350" fmla="*/ 104775 h 2352675"/>
                <a:gd name="connsiteX1-351" fmla="*/ 1181330 w 2343380"/>
                <a:gd name="connsiteY1-352" fmla="*/ 66675 h 2352675"/>
                <a:gd name="connsiteX2-353" fmla="*/ 1200380 w 2343380"/>
                <a:gd name="connsiteY2-354" fmla="*/ 52388 h 2352675"/>
                <a:gd name="connsiteX3-355" fmla="*/ 1214667 w 2343380"/>
                <a:gd name="connsiteY3-356" fmla="*/ 42863 h 2352675"/>
                <a:gd name="connsiteX4-357" fmla="*/ 1228955 w 2343380"/>
                <a:gd name="connsiteY4-358" fmla="*/ 28575 h 2352675"/>
                <a:gd name="connsiteX5-359" fmla="*/ 1248005 w 2343380"/>
                <a:gd name="connsiteY5-360" fmla="*/ 19050 h 2352675"/>
                <a:gd name="connsiteX6-361" fmla="*/ 1276580 w 2343380"/>
                <a:gd name="connsiteY6-362" fmla="*/ 0 h 2352675"/>
                <a:gd name="connsiteX7-363" fmla="*/ 1309917 w 2343380"/>
                <a:gd name="connsiteY7-364" fmla="*/ 23813 h 2352675"/>
                <a:gd name="connsiteX8-365" fmla="*/ 1338492 w 2343380"/>
                <a:gd name="connsiteY8-366" fmla="*/ 42863 h 2352675"/>
                <a:gd name="connsiteX9-367" fmla="*/ 1357542 w 2343380"/>
                <a:gd name="connsiteY9-368" fmla="*/ 71438 h 2352675"/>
                <a:gd name="connsiteX10-369" fmla="*/ 1562330 w 2343380"/>
                <a:gd name="connsiteY10-370" fmla="*/ 80963 h 2352675"/>
                <a:gd name="connsiteX11-371" fmla="*/ 1567092 w 2343380"/>
                <a:gd name="connsiteY11-372" fmla="*/ 95250 h 2352675"/>
                <a:gd name="connsiteX12-373" fmla="*/ 1586142 w 2343380"/>
                <a:gd name="connsiteY12-374" fmla="*/ 123825 h 2352675"/>
                <a:gd name="connsiteX13-375" fmla="*/ 1609955 w 2343380"/>
                <a:gd name="connsiteY13-376" fmla="*/ 166688 h 2352675"/>
                <a:gd name="connsiteX14-377" fmla="*/ 1629005 w 2343380"/>
                <a:gd name="connsiteY14-378" fmla="*/ 171450 h 2352675"/>
                <a:gd name="connsiteX15-379" fmla="*/ 1690917 w 2343380"/>
                <a:gd name="connsiteY15-380" fmla="*/ 195263 h 2352675"/>
                <a:gd name="connsiteX16-381" fmla="*/ 1709967 w 2343380"/>
                <a:gd name="connsiteY16-382" fmla="*/ 200025 h 2352675"/>
                <a:gd name="connsiteX17-383" fmla="*/ 1790930 w 2343380"/>
                <a:gd name="connsiteY17-384" fmla="*/ 204788 h 2352675"/>
                <a:gd name="connsiteX18-385" fmla="*/ 1819505 w 2343380"/>
                <a:gd name="connsiteY18-386" fmla="*/ 214313 h 2352675"/>
                <a:gd name="connsiteX19-387" fmla="*/ 1833792 w 2343380"/>
                <a:gd name="connsiteY19-388" fmla="*/ 219075 h 2352675"/>
                <a:gd name="connsiteX20-389" fmla="*/ 1848080 w 2343380"/>
                <a:gd name="connsiteY20-390" fmla="*/ 314325 h 2352675"/>
                <a:gd name="connsiteX21-391" fmla="*/ 1876655 w 2343380"/>
                <a:gd name="connsiteY21-392" fmla="*/ 338138 h 2352675"/>
                <a:gd name="connsiteX22-393" fmla="*/ 1905230 w 2343380"/>
                <a:gd name="connsiteY22-394" fmla="*/ 352425 h 2352675"/>
                <a:gd name="connsiteX23-395" fmla="*/ 1919517 w 2343380"/>
                <a:gd name="connsiteY23-396" fmla="*/ 361950 h 2352675"/>
                <a:gd name="connsiteX24-397" fmla="*/ 1952855 w 2343380"/>
                <a:gd name="connsiteY24-398" fmla="*/ 376238 h 2352675"/>
                <a:gd name="connsiteX25-399" fmla="*/ 1981430 w 2343380"/>
                <a:gd name="connsiteY25-400" fmla="*/ 381000 h 2352675"/>
                <a:gd name="connsiteX26-401" fmla="*/ 2014767 w 2343380"/>
                <a:gd name="connsiteY26-402" fmla="*/ 390525 h 2352675"/>
                <a:gd name="connsiteX27-403" fmla="*/ 2057630 w 2343380"/>
                <a:gd name="connsiteY27-404" fmla="*/ 395288 h 2352675"/>
                <a:gd name="connsiteX28-405" fmla="*/ 2071917 w 2343380"/>
                <a:gd name="connsiteY28-406" fmla="*/ 400050 h 2352675"/>
                <a:gd name="connsiteX29-407" fmla="*/ 2086205 w 2343380"/>
                <a:gd name="connsiteY29-408" fmla="*/ 414338 h 2352675"/>
                <a:gd name="connsiteX30-409" fmla="*/ 2100492 w 2343380"/>
                <a:gd name="connsiteY30-410" fmla="*/ 423863 h 2352675"/>
                <a:gd name="connsiteX31-411" fmla="*/ 2114780 w 2343380"/>
                <a:gd name="connsiteY31-412" fmla="*/ 452438 h 2352675"/>
                <a:gd name="connsiteX32-413" fmla="*/ 2119542 w 2343380"/>
                <a:gd name="connsiteY32-414" fmla="*/ 466725 h 2352675"/>
                <a:gd name="connsiteX33-415" fmla="*/ 2138592 w 2343380"/>
                <a:gd name="connsiteY33-416" fmla="*/ 495300 h 2352675"/>
                <a:gd name="connsiteX34-417" fmla="*/ 2157642 w 2343380"/>
                <a:gd name="connsiteY34-418" fmla="*/ 523875 h 2352675"/>
                <a:gd name="connsiteX35-419" fmla="*/ 2171930 w 2343380"/>
                <a:gd name="connsiteY35-420" fmla="*/ 533400 h 2352675"/>
                <a:gd name="connsiteX36-421" fmla="*/ 2176692 w 2343380"/>
                <a:gd name="connsiteY36-422" fmla="*/ 547688 h 2352675"/>
                <a:gd name="connsiteX37-423" fmla="*/ 2200505 w 2343380"/>
                <a:gd name="connsiteY37-424" fmla="*/ 576263 h 2352675"/>
                <a:gd name="connsiteX38-425" fmla="*/ 2214792 w 2343380"/>
                <a:gd name="connsiteY38-426" fmla="*/ 585788 h 2352675"/>
                <a:gd name="connsiteX39-427" fmla="*/ 2229080 w 2343380"/>
                <a:gd name="connsiteY39-428" fmla="*/ 600075 h 2352675"/>
                <a:gd name="connsiteX40-429" fmla="*/ 2243367 w 2343380"/>
                <a:gd name="connsiteY40-430" fmla="*/ 604838 h 2352675"/>
                <a:gd name="connsiteX41-431" fmla="*/ 2271942 w 2343380"/>
                <a:gd name="connsiteY41-432" fmla="*/ 623888 h 2352675"/>
                <a:gd name="connsiteX42-433" fmla="*/ 2267180 w 2343380"/>
                <a:gd name="connsiteY42-434" fmla="*/ 714375 h 2352675"/>
                <a:gd name="connsiteX43-435" fmla="*/ 2262417 w 2343380"/>
                <a:gd name="connsiteY43-436" fmla="*/ 728663 h 2352675"/>
                <a:gd name="connsiteX44-437" fmla="*/ 2267180 w 2343380"/>
                <a:gd name="connsiteY44-438" fmla="*/ 800100 h 2352675"/>
                <a:gd name="connsiteX45-439" fmla="*/ 2281467 w 2343380"/>
                <a:gd name="connsiteY45-440" fmla="*/ 819150 h 2352675"/>
                <a:gd name="connsiteX46-441" fmla="*/ 2300517 w 2343380"/>
                <a:gd name="connsiteY46-442" fmla="*/ 847725 h 2352675"/>
                <a:gd name="connsiteX47-443" fmla="*/ 2310042 w 2343380"/>
                <a:gd name="connsiteY47-444" fmla="*/ 862013 h 2352675"/>
                <a:gd name="connsiteX48-445" fmla="*/ 2333855 w 2343380"/>
                <a:gd name="connsiteY48-446" fmla="*/ 890588 h 2352675"/>
                <a:gd name="connsiteX49-447" fmla="*/ 2329092 w 2343380"/>
                <a:gd name="connsiteY49-448" fmla="*/ 933450 h 2352675"/>
                <a:gd name="connsiteX50-449" fmla="*/ 2300517 w 2343380"/>
                <a:gd name="connsiteY50-450" fmla="*/ 962025 h 2352675"/>
                <a:gd name="connsiteX51-451" fmla="*/ 2290992 w 2343380"/>
                <a:gd name="connsiteY51-452" fmla="*/ 976313 h 2352675"/>
                <a:gd name="connsiteX52-453" fmla="*/ 2286230 w 2343380"/>
                <a:gd name="connsiteY52-454" fmla="*/ 990600 h 2352675"/>
                <a:gd name="connsiteX53-455" fmla="*/ 2300517 w 2343380"/>
                <a:gd name="connsiteY53-456" fmla="*/ 1023938 h 2352675"/>
                <a:gd name="connsiteX54-457" fmla="*/ 2314805 w 2343380"/>
                <a:gd name="connsiteY54-458" fmla="*/ 1038225 h 2352675"/>
                <a:gd name="connsiteX55-459" fmla="*/ 2319567 w 2343380"/>
                <a:gd name="connsiteY55-460" fmla="*/ 1052513 h 2352675"/>
                <a:gd name="connsiteX56-461" fmla="*/ 2343380 w 2343380"/>
                <a:gd name="connsiteY56-462" fmla="*/ 1085850 h 2352675"/>
                <a:gd name="connsiteX57-463" fmla="*/ 2310042 w 2343380"/>
                <a:gd name="connsiteY57-464" fmla="*/ 1100138 h 2352675"/>
                <a:gd name="connsiteX58-465" fmla="*/ 2295755 w 2343380"/>
                <a:gd name="connsiteY58-466" fmla="*/ 1114425 h 2352675"/>
                <a:gd name="connsiteX59-467" fmla="*/ 2281467 w 2343380"/>
                <a:gd name="connsiteY59-468" fmla="*/ 1143000 h 2352675"/>
                <a:gd name="connsiteX60-469" fmla="*/ 2267180 w 2343380"/>
                <a:gd name="connsiteY60-470" fmla="*/ 1152525 h 2352675"/>
                <a:gd name="connsiteX61-471" fmla="*/ 2262417 w 2343380"/>
                <a:gd name="connsiteY61-472" fmla="*/ 1166813 h 2352675"/>
                <a:gd name="connsiteX62-473" fmla="*/ 2252892 w 2343380"/>
                <a:gd name="connsiteY62-474" fmla="*/ 1181100 h 2352675"/>
                <a:gd name="connsiteX63-475" fmla="*/ 2267180 w 2343380"/>
                <a:gd name="connsiteY63-476" fmla="*/ 1243013 h 2352675"/>
                <a:gd name="connsiteX64-477" fmla="*/ 2286230 w 2343380"/>
                <a:gd name="connsiteY64-478" fmla="*/ 1271588 h 2352675"/>
                <a:gd name="connsiteX65-479" fmla="*/ 2295755 w 2343380"/>
                <a:gd name="connsiteY65-480" fmla="*/ 1285875 h 2352675"/>
                <a:gd name="connsiteX66-481" fmla="*/ 2300517 w 2343380"/>
                <a:gd name="connsiteY66-482" fmla="*/ 1390650 h 2352675"/>
                <a:gd name="connsiteX67-483" fmla="*/ 2257655 w 2343380"/>
                <a:gd name="connsiteY67-484" fmla="*/ 1395413 h 2352675"/>
                <a:gd name="connsiteX68-485" fmla="*/ 2229080 w 2343380"/>
                <a:gd name="connsiteY68-486" fmla="*/ 1404938 h 2352675"/>
                <a:gd name="connsiteX69-487" fmla="*/ 2181455 w 2343380"/>
                <a:gd name="connsiteY69-488" fmla="*/ 1433513 h 2352675"/>
                <a:gd name="connsiteX70-489" fmla="*/ 2167167 w 2343380"/>
                <a:gd name="connsiteY70-490" fmla="*/ 1447800 h 2352675"/>
                <a:gd name="connsiteX71-491" fmla="*/ 2162405 w 2343380"/>
                <a:gd name="connsiteY71-492" fmla="*/ 1466850 h 2352675"/>
                <a:gd name="connsiteX72-493" fmla="*/ 2152880 w 2343380"/>
                <a:gd name="connsiteY72-494" fmla="*/ 1485900 h 2352675"/>
                <a:gd name="connsiteX73-495" fmla="*/ 2171930 w 2343380"/>
                <a:gd name="connsiteY73-496" fmla="*/ 1566863 h 2352675"/>
                <a:gd name="connsiteX74-497" fmla="*/ 2186217 w 2343380"/>
                <a:gd name="connsiteY74-498" fmla="*/ 1576388 h 2352675"/>
                <a:gd name="connsiteX75-499" fmla="*/ 2195742 w 2343380"/>
                <a:gd name="connsiteY75-500" fmla="*/ 1595438 h 2352675"/>
                <a:gd name="connsiteX76-501" fmla="*/ 2219555 w 2343380"/>
                <a:gd name="connsiteY76-502" fmla="*/ 1628775 h 2352675"/>
                <a:gd name="connsiteX77-503" fmla="*/ 2205267 w 2343380"/>
                <a:gd name="connsiteY77-504" fmla="*/ 1643063 h 2352675"/>
                <a:gd name="connsiteX78-505" fmla="*/ 2186217 w 2343380"/>
                <a:gd name="connsiteY78-506" fmla="*/ 1647825 h 2352675"/>
                <a:gd name="connsiteX79-507" fmla="*/ 2171930 w 2343380"/>
                <a:gd name="connsiteY79-508" fmla="*/ 1657350 h 2352675"/>
                <a:gd name="connsiteX80-509" fmla="*/ 2148117 w 2343380"/>
                <a:gd name="connsiteY80-510" fmla="*/ 1666875 h 2352675"/>
                <a:gd name="connsiteX81-511" fmla="*/ 2133830 w 2343380"/>
                <a:gd name="connsiteY81-512" fmla="*/ 1676400 h 2352675"/>
                <a:gd name="connsiteX82-513" fmla="*/ 2114780 w 2343380"/>
                <a:gd name="connsiteY82-514" fmla="*/ 1685925 h 2352675"/>
                <a:gd name="connsiteX83-515" fmla="*/ 2100492 w 2343380"/>
                <a:gd name="connsiteY83-516" fmla="*/ 1695450 h 2352675"/>
                <a:gd name="connsiteX84-517" fmla="*/ 2081442 w 2343380"/>
                <a:gd name="connsiteY84-518" fmla="*/ 1700213 h 2352675"/>
                <a:gd name="connsiteX85-519" fmla="*/ 2043342 w 2343380"/>
                <a:gd name="connsiteY85-520" fmla="*/ 1733550 h 2352675"/>
                <a:gd name="connsiteX86-521" fmla="*/ 2067155 w 2343380"/>
                <a:gd name="connsiteY86-522" fmla="*/ 1766888 h 2352675"/>
                <a:gd name="connsiteX87-523" fmla="*/ 2071917 w 2343380"/>
                <a:gd name="connsiteY87-524" fmla="*/ 1781175 h 2352675"/>
                <a:gd name="connsiteX88-525" fmla="*/ 2095730 w 2343380"/>
                <a:gd name="connsiteY88-526" fmla="*/ 1824038 h 2352675"/>
                <a:gd name="connsiteX89-527" fmla="*/ 2081442 w 2343380"/>
                <a:gd name="connsiteY89-528" fmla="*/ 1833563 h 2352675"/>
                <a:gd name="connsiteX90-529" fmla="*/ 2062392 w 2343380"/>
                <a:gd name="connsiteY90-530" fmla="*/ 1843088 h 2352675"/>
                <a:gd name="connsiteX91-531" fmla="*/ 2048105 w 2343380"/>
                <a:gd name="connsiteY91-532" fmla="*/ 1857375 h 2352675"/>
                <a:gd name="connsiteX92-533" fmla="*/ 2029055 w 2343380"/>
                <a:gd name="connsiteY92-534" fmla="*/ 1866900 h 2352675"/>
                <a:gd name="connsiteX93-535" fmla="*/ 2014767 w 2343380"/>
                <a:gd name="connsiteY93-536" fmla="*/ 1876425 h 2352675"/>
                <a:gd name="connsiteX94-537" fmla="*/ 2000480 w 2343380"/>
                <a:gd name="connsiteY94-538" fmla="*/ 1881188 h 2352675"/>
                <a:gd name="connsiteX95-539" fmla="*/ 1981430 w 2343380"/>
                <a:gd name="connsiteY95-540" fmla="*/ 1890713 h 2352675"/>
                <a:gd name="connsiteX96-541" fmla="*/ 1929042 w 2343380"/>
                <a:gd name="connsiteY96-542" fmla="*/ 1905000 h 2352675"/>
                <a:gd name="connsiteX97-543" fmla="*/ 1914755 w 2343380"/>
                <a:gd name="connsiteY97-544" fmla="*/ 1914525 h 2352675"/>
                <a:gd name="connsiteX98-545" fmla="*/ 1929042 w 2343380"/>
                <a:gd name="connsiteY98-546" fmla="*/ 1976438 h 2352675"/>
                <a:gd name="connsiteX99-547" fmla="*/ 1924280 w 2343380"/>
                <a:gd name="connsiteY99-548" fmla="*/ 2019300 h 2352675"/>
                <a:gd name="connsiteX100-549" fmla="*/ 1909992 w 2343380"/>
                <a:gd name="connsiteY100-550" fmla="*/ 2028825 h 2352675"/>
                <a:gd name="connsiteX101-551" fmla="*/ 1867130 w 2343380"/>
                <a:gd name="connsiteY101-552" fmla="*/ 2047875 h 2352675"/>
                <a:gd name="connsiteX102-553" fmla="*/ 1814742 w 2343380"/>
                <a:gd name="connsiteY102-554" fmla="*/ 2062163 h 2352675"/>
                <a:gd name="connsiteX103-555" fmla="*/ 1786167 w 2343380"/>
                <a:gd name="connsiteY103-556" fmla="*/ 2071688 h 2352675"/>
                <a:gd name="connsiteX104-557" fmla="*/ 1714730 w 2343380"/>
                <a:gd name="connsiteY104-558" fmla="*/ 2081213 h 2352675"/>
                <a:gd name="connsiteX105-559" fmla="*/ 1729017 w 2343380"/>
                <a:gd name="connsiteY105-560" fmla="*/ 2143125 h 2352675"/>
                <a:gd name="connsiteX106-561" fmla="*/ 1738542 w 2343380"/>
                <a:gd name="connsiteY106-562" fmla="*/ 2157413 h 2352675"/>
                <a:gd name="connsiteX107-563" fmla="*/ 1733780 w 2343380"/>
                <a:gd name="connsiteY107-564" fmla="*/ 2224088 h 2352675"/>
                <a:gd name="connsiteX108-565" fmla="*/ 1405167 w 2343380"/>
                <a:gd name="connsiteY108-566" fmla="*/ 2252663 h 2352675"/>
                <a:gd name="connsiteX109-567" fmla="*/ 1400405 w 2343380"/>
                <a:gd name="connsiteY109-568" fmla="*/ 2338388 h 2352675"/>
                <a:gd name="connsiteX110-569" fmla="*/ 1381355 w 2343380"/>
                <a:gd name="connsiteY110-570" fmla="*/ 2343150 h 2352675"/>
                <a:gd name="connsiteX111-571" fmla="*/ 1338492 w 2343380"/>
                <a:gd name="connsiteY111-572" fmla="*/ 2347913 h 2352675"/>
                <a:gd name="connsiteX112-573" fmla="*/ 1300392 w 2343380"/>
                <a:gd name="connsiteY112-574" fmla="*/ 2352675 h 2352675"/>
                <a:gd name="connsiteX113-575" fmla="*/ 1276580 w 2343380"/>
                <a:gd name="connsiteY113-576" fmla="*/ 2347913 h 2352675"/>
                <a:gd name="connsiteX114-577" fmla="*/ 1248005 w 2343380"/>
                <a:gd name="connsiteY114-578" fmla="*/ 2324100 h 2352675"/>
                <a:gd name="connsiteX115-579" fmla="*/ 1238480 w 2343380"/>
                <a:gd name="connsiteY115-580" fmla="*/ 2309813 h 2352675"/>
                <a:gd name="connsiteX116-581" fmla="*/ 1233717 w 2343380"/>
                <a:gd name="connsiteY116-582" fmla="*/ 2295525 h 2352675"/>
                <a:gd name="connsiteX117-583" fmla="*/ 1219430 w 2343380"/>
                <a:gd name="connsiteY117-584" fmla="*/ 2290763 h 2352675"/>
                <a:gd name="connsiteX118-585" fmla="*/ 1205142 w 2343380"/>
                <a:gd name="connsiteY118-586" fmla="*/ 2281238 h 2352675"/>
                <a:gd name="connsiteX119-587" fmla="*/ 1138467 w 2343380"/>
                <a:gd name="connsiteY119-588" fmla="*/ 2281238 h 2352675"/>
                <a:gd name="connsiteX120-589" fmla="*/ 1124180 w 2343380"/>
                <a:gd name="connsiteY120-590" fmla="*/ 2286000 h 2352675"/>
                <a:gd name="connsiteX121-591" fmla="*/ 1105130 w 2343380"/>
                <a:gd name="connsiteY121-592" fmla="*/ 2295525 h 2352675"/>
                <a:gd name="connsiteX122-593" fmla="*/ 1086080 w 2343380"/>
                <a:gd name="connsiteY122-594" fmla="*/ 2300288 h 2352675"/>
                <a:gd name="connsiteX123-595" fmla="*/ 1071792 w 2343380"/>
                <a:gd name="connsiteY123-596" fmla="*/ 2309813 h 2352675"/>
                <a:gd name="connsiteX124-597" fmla="*/ 990830 w 2343380"/>
                <a:gd name="connsiteY124-598" fmla="*/ 2319338 h 2352675"/>
                <a:gd name="connsiteX125-599" fmla="*/ 924155 w 2343380"/>
                <a:gd name="connsiteY125-600" fmla="*/ 2319338 h 2352675"/>
                <a:gd name="connsiteX126-601" fmla="*/ 914630 w 2343380"/>
                <a:gd name="connsiteY126-602" fmla="*/ 2305050 h 2352675"/>
                <a:gd name="connsiteX127-603" fmla="*/ 895580 w 2343380"/>
                <a:gd name="connsiteY127-604" fmla="*/ 2295525 h 2352675"/>
                <a:gd name="connsiteX128-605" fmla="*/ 867005 w 2343380"/>
                <a:gd name="connsiteY128-606" fmla="*/ 2286000 h 2352675"/>
                <a:gd name="connsiteX129-607" fmla="*/ 814617 w 2343380"/>
                <a:gd name="connsiteY129-608" fmla="*/ 2276475 h 2352675"/>
                <a:gd name="connsiteX130-609" fmla="*/ 805092 w 2343380"/>
                <a:gd name="connsiteY130-610" fmla="*/ 2262188 h 2352675"/>
                <a:gd name="connsiteX131-611" fmla="*/ 638405 w 2343380"/>
                <a:gd name="connsiteY131-612" fmla="*/ 2200275 h 2352675"/>
                <a:gd name="connsiteX132-613" fmla="*/ 595542 w 2343380"/>
                <a:gd name="connsiteY132-614" fmla="*/ 2176463 h 2352675"/>
                <a:gd name="connsiteX133-615" fmla="*/ 581255 w 2343380"/>
                <a:gd name="connsiteY133-616" fmla="*/ 2166938 h 2352675"/>
                <a:gd name="connsiteX134-617" fmla="*/ 576492 w 2343380"/>
                <a:gd name="connsiteY134-618" fmla="*/ 2152650 h 2352675"/>
                <a:gd name="connsiteX135-619" fmla="*/ 566967 w 2343380"/>
                <a:gd name="connsiteY135-620" fmla="*/ 2138363 h 2352675"/>
                <a:gd name="connsiteX136-621" fmla="*/ 566967 w 2343380"/>
                <a:gd name="connsiteY136-622" fmla="*/ 2076450 h 2352675"/>
                <a:gd name="connsiteX137-623" fmla="*/ 581255 w 2343380"/>
                <a:gd name="connsiteY137-624" fmla="*/ 2062163 h 2352675"/>
                <a:gd name="connsiteX138-625" fmla="*/ 447905 w 2343380"/>
                <a:gd name="connsiteY138-626" fmla="*/ 2057400 h 2352675"/>
                <a:gd name="connsiteX139-627" fmla="*/ 433617 w 2343380"/>
                <a:gd name="connsiteY139-628" fmla="*/ 2047875 h 2352675"/>
                <a:gd name="connsiteX140-629" fmla="*/ 405042 w 2343380"/>
                <a:gd name="connsiteY140-630" fmla="*/ 2038350 h 2352675"/>
                <a:gd name="connsiteX141-631" fmla="*/ 371705 w 2343380"/>
                <a:gd name="connsiteY141-632" fmla="*/ 2014538 h 2352675"/>
                <a:gd name="connsiteX142-633" fmla="*/ 357417 w 2343380"/>
                <a:gd name="connsiteY142-634" fmla="*/ 2005013 h 2352675"/>
                <a:gd name="connsiteX143-635" fmla="*/ 343130 w 2343380"/>
                <a:gd name="connsiteY143-636" fmla="*/ 2000250 h 2352675"/>
                <a:gd name="connsiteX144-637" fmla="*/ 314555 w 2343380"/>
                <a:gd name="connsiteY144-638" fmla="*/ 1981200 h 2352675"/>
                <a:gd name="connsiteX145-639" fmla="*/ 319317 w 2343380"/>
                <a:gd name="connsiteY145-640" fmla="*/ 1966913 h 2352675"/>
                <a:gd name="connsiteX146-641" fmla="*/ 343130 w 2343380"/>
                <a:gd name="connsiteY146-642" fmla="*/ 1938338 h 2352675"/>
                <a:gd name="connsiteX147-643" fmla="*/ 347892 w 2343380"/>
                <a:gd name="connsiteY147-644" fmla="*/ 1924050 h 2352675"/>
                <a:gd name="connsiteX148-645" fmla="*/ 357417 w 2343380"/>
                <a:gd name="connsiteY148-646" fmla="*/ 1881188 h 2352675"/>
                <a:gd name="connsiteX149-647" fmla="*/ 352655 w 2343380"/>
                <a:gd name="connsiteY149-648" fmla="*/ 1847850 h 2352675"/>
                <a:gd name="connsiteX150-649" fmla="*/ 333605 w 2343380"/>
                <a:gd name="connsiteY150-650" fmla="*/ 1838325 h 2352675"/>
                <a:gd name="connsiteX151-651" fmla="*/ 290742 w 2343380"/>
                <a:gd name="connsiteY151-652" fmla="*/ 1824038 h 2352675"/>
                <a:gd name="connsiteX152-653" fmla="*/ 252642 w 2343380"/>
                <a:gd name="connsiteY152-654" fmla="*/ 1809750 h 2352675"/>
                <a:gd name="connsiteX153-655" fmla="*/ 228830 w 2343380"/>
                <a:gd name="connsiteY153-656" fmla="*/ 1804988 h 2352675"/>
                <a:gd name="connsiteX154-657" fmla="*/ 214542 w 2343380"/>
                <a:gd name="connsiteY154-658" fmla="*/ 1795463 h 2352675"/>
                <a:gd name="connsiteX155-659" fmla="*/ 200255 w 2343380"/>
                <a:gd name="connsiteY155-660" fmla="*/ 1781175 h 2352675"/>
                <a:gd name="connsiteX156-661" fmla="*/ 176442 w 2343380"/>
                <a:gd name="connsiteY156-662" fmla="*/ 1771650 h 2352675"/>
                <a:gd name="connsiteX157-663" fmla="*/ 143105 w 2343380"/>
                <a:gd name="connsiteY157-664" fmla="*/ 1757363 h 2352675"/>
                <a:gd name="connsiteX158-665" fmla="*/ 114530 w 2343380"/>
                <a:gd name="connsiteY158-666" fmla="*/ 1743075 h 2352675"/>
                <a:gd name="connsiteX159-667" fmla="*/ 100242 w 2343380"/>
                <a:gd name="connsiteY159-668" fmla="*/ 1733550 h 2352675"/>
                <a:gd name="connsiteX160-669" fmla="*/ 76430 w 2343380"/>
                <a:gd name="connsiteY160-670" fmla="*/ 1728788 h 2352675"/>
                <a:gd name="connsiteX161-671" fmla="*/ 62142 w 2343380"/>
                <a:gd name="connsiteY161-672" fmla="*/ 1719263 h 2352675"/>
                <a:gd name="connsiteX162-673" fmla="*/ 66905 w 2343380"/>
                <a:gd name="connsiteY162-674" fmla="*/ 1685925 h 2352675"/>
                <a:gd name="connsiteX163-675" fmla="*/ 81192 w 2343380"/>
                <a:gd name="connsiteY163-676" fmla="*/ 1652588 h 2352675"/>
                <a:gd name="connsiteX164-677" fmla="*/ 95480 w 2343380"/>
                <a:gd name="connsiteY164-678" fmla="*/ 1643063 h 2352675"/>
                <a:gd name="connsiteX165-679" fmla="*/ 100242 w 2343380"/>
                <a:gd name="connsiteY165-680" fmla="*/ 1619250 h 2352675"/>
                <a:gd name="connsiteX166-681" fmla="*/ 109767 w 2343380"/>
                <a:gd name="connsiteY166-682" fmla="*/ 1604963 h 2352675"/>
                <a:gd name="connsiteX167-683" fmla="*/ 114530 w 2343380"/>
                <a:gd name="connsiteY167-684" fmla="*/ 1590675 h 2352675"/>
                <a:gd name="connsiteX168-685" fmla="*/ 109767 w 2343380"/>
                <a:gd name="connsiteY168-686" fmla="*/ 1571625 h 2352675"/>
                <a:gd name="connsiteX169-687" fmla="*/ 14517 w 2343380"/>
                <a:gd name="connsiteY169-688" fmla="*/ 1552575 h 2352675"/>
                <a:gd name="connsiteX170-689" fmla="*/ 4992 w 2343380"/>
                <a:gd name="connsiteY170-690" fmla="*/ 1524000 h 2352675"/>
                <a:gd name="connsiteX171-691" fmla="*/ 230 w 2343380"/>
                <a:gd name="connsiteY171-692" fmla="*/ 1504950 h 2352675"/>
                <a:gd name="connsiteX172-693" fmla="*/ 9755 w 2343380"/>
                <a:gd name="connsiteY172-694" fmla="*/ 1500188 h 2352675"/>
                <a:gd name="connsiteX0-695" fmla="*/ 1133705 w 2343380"/>
                <a:gd name="connsiteY0-696" fmla="*/ 104775 h 2352675"/>
                <a:gd name="connsiteX1-697" fmla="*/ 1181330 w 2343380"/>
                <a:gd name="connsiteY1-698" fmla="*/ 66675 h 2352675"/>
                <a:gd name="connsiteX2-699" fmla="*/ 1200380 w 2343380"/>
                <a:gd name="connsiteY2-700" fmla="*/ 52388 h 2352675"/>
                <a:gd name="connsiteX3-701" fmla="*/ 1214667 w 2343380"/>
                <a:gd name="connsiteY3-702" fmla="*/ 42863 h 2352675"/>
                <a:gd name="connsiteX4-703" fmla="*/ 1228955 w 2343380"/>
                <a:gd name="connsiteY4-704" fmla="*/ 28575 h 2352675"/>
                <a:gd name="connsiteX5-705" fmla="*/ 1248005 w 2343380"/>
                <a:gd name="connsiteY5-706" fmla="*/ 19050 h 2352675"/>
                <a:gd name="connsiteX6-707" fmla="*/ 1276580 w 2343380"/>
                <a:gd name="connsiteY6-708" fmla="*/ 0 h 2352675"/>
                <a:gd name="connsiteX7-709" fmla="*/ 1309917 w 2343380"/>
                <a:gd name="connsiteY7-710" fmla="*/ 23813 h 2352675"/>
                <a:gd name="connsiteX8-711" fmla="*/ 1338492 w 2343380"/>
                <a:gd name="connsiteY8-712" fmla="*/ 42863 h 2352675"/>
                <a:gd name="connsiteX9-713" fmla="*/ 1357542 w 2343380"/>
                <a:gd name="connsiteY9-714" fmla="*/ 71438 h 2352675"/>
                <a:gd name="connsiteX10-715" fmla="*/ 1562330 w 2343380"/>
                <a:gd name="connsiteY10-716" fmla="*/ 80963 h 2352675"/>
                <a:gd name="connsiteX11-717" fmla="*/ 1567092 w 2343380"/>
                <a:gd name="connsiteY11-718" fmla="*/ 95250 h 2352675"/>
                <a:gd name="connsiteX12-719" fmla="*/ 1586142 w 2343380"/>
                <a:gd name="connsiteY12-720" fmla="*/ 123825 h 2352675"/>
                <a:gd name="connsiteX13-721" fmla="*/ 1609955 w 2343380"/>
                <a:gd name="connsiteY13-722" fmla="*/ 166688 h 2352675"/>
                <a:gd name="connsiteX14-723" fmla="*/ 1629005 w 2343380"/>
                <a:gd name="connsiteY14-724" fmla="*/ 171450 h 2352675"/>
                <a:gd name="connsiteX15-725" fmla="*/ 1690917 w 2343380"/>
                <a:gd name="connsiteY15-726" fmla="*/ 195263 h 2352675"/>
                <a:gd name="connsiteX16-727" fmla="*/ 1709967 w 2343380"/>
                <a:gd name="connsiteY16-728" fmla="*/ 200025 h 2352675"/>
                <a:gd name="connsiteX17-729" fmla="*/ 1790930 w 2343380"/>
                <a:gd name="connsiteY17-730" fmla="*/ 204788 h 2352675"/>
                <a:gd name="connsiteX18-731" fmla="*/ 1819505 w 2343380"/>
                <a:gd name="connsiteY18-732" fmla="*/ 214313 h 2352675"/>
                <a:gd name="connsiteX19-733" fmla="*/ 1833792 w 2343380"/>
                <a:gd name="connsiteY19-734" fmla="*/ 219075 h 2352675"/>
                <a:gd name="connsiteX20-735" fmla="*/ 1848080 w 2343380"/>
                <a:gd name="connsiteY20-736" fmla="*/ 314325 h 2352675"/>
                <a:gd name="connsiteX21-737" fmla="*/ 1876655 w 2343380"/>
                <a:gd name="connsiteY21-738" fmla="*/ 338138 h 2352675"/>
                <a:gd name="connsiteX22-739" fmla="*/ 1905230 w 2343380"/>
                <a:gd name="connsiteY22-740" fmla="*/ 352425 h 2352675"/>
                <a:gd name="connsiteX23-741" fmla="*/ 1919517 w 2343380"/>
                <a:gd name="connsiteY23-742" fmla="*/ 361950 h 2352675"/>
                <a:gd name="connsiteX24-743" fmla="*/ 1952855 w 2343380"/>
                <a:gd name="connsiteY24-744" fmla="*/ 376238 h 2352675"/>
                <a:gd name="connsiteX25-745" fmla="*/ 1981430 w 2343380"/>
                <a:gd name="connsiteY25-746" fmla="*/ 381000 h 2352675"/>
                <a:gd name="connsiteX26-747" fmla="*/ 2014767 w 2343380"/>
                <a:gd name="connsiteY26-748" fmla="*/ 390525 h 2352675"/>
                <a:gd name="connsiteX27-749" fmla="*/ 2057630 w 2343380"/>
                <a:gd name="connsiteY27-750" fmla="*/ 395288 h 2352675"/>
                <a:gd name="connsiteX28-751" fmla="*/ 2071917 w 2343380"/>
                <a:gd name="connsiteY28-752" fmla="*/ 400050 h 2352675"/>
                <a:gd name="connsiteX29-753" fmla="*/ 2086205 w 2343380"/>
                <a:gd name="connsiteY29-754" fmla="*/ 414338 h 2352675"/>
                <a:gd name="connsiteX30-755" fmla="*/ 2100492 w 2343380"/>
                <a:gd name="connsiteY30-756" fmla="*/ 423863 h 2352675"/>
                <a:gd name="connsiteX31-757" fmla="*/ 2114780 w 2343380"/>
                <a:gd name="connsiteY31-758" fmla="*/ 452438 h 2352675"/>
                <a:gd name="connsiteX32-759" fmla="*/ 2119542 w 2343380"/>
                <a:gd name="connsiteY32-760" fmla="*/ 466725 h 2352675"/>
                <a:gd name="connsiteX33-761" fmla="*/ 2138592 w 2343380"/>
                <a:gd name="connsiteY33-762" fmla="*/ 495300 h 2352675"/>
                <a:gd name="connsiteX34-763" fmla="*/ 2157642 w 2343380"/>
                <a:gd name="connsiteY34-764" fmla="*/ 523875 h 2352675"/>
                <a:gd name="connsiteX35-765" fmla="*/ 2171930 w 2343380"/>
                <a:gd name="connsiteY35-766" fmla="*/ 533400 h 2352675"/>
                <a:gd name="connsiteX36-767" fmla="*/ 2176692 w 2343380"/>
                <a:gd name="connsiteY36-768" fmla="*/ 547688 h 2352675"/>
                <a:gd name="connsiteX37-769" fmla="*/ 2200505 w 2343380"/>
                <a:gd name="connsiteY37-770" fmla="*/ 576263 h 2352675"/>
                <a:gd name="connsiteX38-771" fmla="*/ 2214792 w 2343380"/>
                <a:gd name="connsiteY38-772" fmla="*/ 585788 h 2352675"/>
                <a:gd name="connsiteX39-773" fmla="*/ 2229080 w 2343380"/>
                <a:gd name="connsiteY39-774" fmla="*/ 600075 h 2352675"/>
                <a:gd name="connsiteX40-775" fmla="*/ 2243367 w 2343380"/>
                <a:gd name="connsiteY40-776" fmla="*/ 604838 h 2352675"/>
                <a:gd name="connsiteX41-777" fmla="*/ 2271942 w 2343380"/>
                <a:gd name="connsiteY41-778" fmla="*/ 623888 h 2352675"/>
                <a:gd name="connsiteX42-779" fmla="*/ 2267180 w 2343380"/>
                <a:gd name="connsiteY42-780" fmla="*/ 714375 h 2352675"/>
                <a:gd name="connsiteX43-781" fmla="*/ 2262417 w 2343380"/>
                <a:gd name="connsiteY43-782" fmla="*/ 728663 h 2352675"/>
                <a:gd name="connsiteX44-783" fmla="*/ 2267180 w 2343380"/>
                <a:gd name="connsiteY44-784" fmla="*/ 800100 h 2352675"/>
                <a:gd name="connsiteX45-785" fmla="*/ 2281467 w 2343380"/>
                <a:gd name="connsiteY45-786" fmla="*/ 819150 h 2352675"/>
                <a:gd name="connsiteX46-787" fmla="*/ 2300517 w 2343380"/>
                <a:gd name="connsiteY46-788" fmla="*/ 847725 h 2352675"/>
                <a:gd name="connsiteX47-789" fmla="*/ 2310042 w 2343380"/>
                <a:gd name="connsiteY47-790" fmla="*/ 862013 h 2352675"/>
                <a:gd name="connsiteX48-791" fmla="*/ 2333855 w 2343380"/>
                <a:gd name="connsiteY48-792" fmla="*/ 890588 h 2352675"/>
                <a:gd name="connsiteX49-793" fmla="*/ 2329092 w 2343380"/>
                <a:gd name="connsiteY49-794" fmla="*/ 933450 h 2352675"/>
                <a:gd name="connsiteX50-795" fmla="*/ 2300517 w 2343380"/>
                <a:gd name="connsiteY50-796" fmla="*/ 962025 h 2352675"/>
                <a:gd name="connsiteX51-797" fmla="*/ 2290992 w 2343380"/>
                <a:gd name="connsiteY51-798" fmla="*/ 976313 h 2352675"/>
                <a:gd name="connsiteX52-799" fmla="*/ 2286230 w 2343380"/>
                <a:gd name="connsiteY52-800" fmla="*/ 990600 h 2352675"/>
                <a:gd name="connsiteX53-801" fmla="*/ 2300517 w 2343380"/>
                <a:gd name="connsiteY53-802" fmla="*/ 1023938 h 2352675"/>
                <a:gd name="connsiteX54-803" fmla="*/ 2314805 w 2343380"/>
                <a:gd name="connsiteY54-804" fmla="*/ 1038225 h 2352675"/>
                <a:gd name="connsiteX55-805" fmla="*/ 2319567 w 2343380"/>
                <a:gd name="connsiteY55-806" fmla="*/ 1052513 h 2352675"/>
                <a:gd name="connsiteX56-807" fmla="*/ 2343380 w 2343380"/>
                <a:gd name="connsiteY56-808" fmla="*/ 1085850 h 2352675"/>
                <a:gd name="connsiteX57-809" fmla="*/ 2310042 w 2343380"/>
                <a:gd name="connsiteY57-810" fmla="*/ 1100138 h 2352675"/>
                <a:gd name="connsiteX58-811" fmla="*/ 2295755 w 2343380"/>
                <a:gd name="connsiteY58-812" fmla="*/ 1114425 h 2352675"/>
                <a:gd name="connsiteX59-813" fmla="*/ 2281467 w 2343380"/>
                <a:gd name="connsiteY59-814" fmla="*/ 1143000 h 2352675"/>
                <a:gd name="connsiteX60-815" fmla="*/ 2267180 w 2343380"/>
                <a:gd name="connsiteY60-816" fmla="*/ 1152525 h 2352675"/>
                <a:gd name="connsiteX61-817" fmla="*/ 2262417 w 2343380"/>
                <a:gd name="connsiteY61-818" fmla="*/ 1166813 h 2352675"/>
                <a:gd name="connsiteX62-819" fmla="*/ 2252892 w 2343380"/>
                <a:gd name="connsiteY62-820" fmla="*/ 1181100 h 2352675"/>
                <a:gd name="connsiteX63-821" fmla="*/ 2267180 w 2343380"/>
                <a:gd name="connsiteY63-822" fmla="*/ 1243013 h 2352675"/>
                <a:gd name="connsiteX64-823" fmla="*/ 2286230 w 2343380"/>
                <a:gd name="connsiteY64-824" fmla="*/ 1271588 h 2352675"/>
                <a:gd name="connsiteX65-825" fmla="*/ 2295755 w 2343380"/>
                <a:gd name="connsiteY65-826" fmla="*/ 1285875 h 2352675"/>
                <a:gd name="connsiteX66-827" fmla="*/ 2300517 w 2343380"/>
                <a:gd name="connsiteY66-828" fmla="*/ 1390650 h 2352675"/>
                <a:gd name="connsiteX67-829" fmla="*/ 2257655 w 2343380"/>
                <a:gd name="connsiteY67-830" fmla="*/ 1395413 h 2352675"/>
                <a:gd name="connsiteX68-831" fmla="*/ 2229080 w 2343380"/>
                <a:gd name="connsiteY68-832" fmla="*/ 1404938 h 2352675"/>
                <a:gd name="connsiteX69-833" fmla="*/ 2181455 w 2343380"/>
                <a:gd name="connsiteY69-834" fmla="*/ 1433513 h 2352675"/>
                <a:gd name="connsiteX70-835" fmla="*/ 2167167 w 2343380"/>
                <a:gd name="connsiteY70-836" fmla="*/ 1447800 h 2352675"/>
                <a:gd name="connsiteX71-837" fmla="*/ 2162405 w 2343380"/>
                <a:gd name="connsiteY71-838" fmla="*/ 1466850 h 2352675"/>
                <a:gd name="connsiteX72-839" fmla="*/ 2152880 w 2343380"/>
                <a:gd name="connsiteY72-840" fmla="*/ 1485900 h 2352675"/>
                <a:gd name="connsiteX73-841" fmla="*/ 2171930 w 2343380"/>
                <a:gd name="connsiteY73-842" fmla="*/ 1566863 h 2352675"/>
                <a:gd name="connsiteX74-843" fmla="*/ 2186217 w 2343380"/>
                <a:gd name="connsiteY74-844" fmla="*/ 1576388 h 2352675"/>
                <a:gd name="connsiteX75-845" fmla="*/ 2195742 w 2343380"/>
                <a:gd name="connsiteY75-846" fmla="*/ 1595438 h 2352675"/>
                <a:gd name="connsiteX76-847" fmla="*/ 2219555 w 2343380"/>
                <a:gd name="connsiteY76-848" fmla="*/ 1628775 h 2352675"/>
                <a:gd name="connsiteX77-849" fmla="*/ 2205267 w 2343380"/>
                <a:gd name="connsiteY77-850" fmla="*/ 1643063 h 2352675"/>
                <a:gd name="connsiteX78-851" fmla="*/ 2186217 w 2343380"/>
                <a:gd name="connsiteY78-852" fmla="*/ 1647825 h 2352675"/>
                <a:gd name="connsiteX79-853" fmla="*/ 2171930 w 2343380"/>
                <a:gd name="connsiteY79-854" fmla="*/ 1657350 h 2352675"/>
                <a:gd name="connsiteX80-855" fmla="*/ 2148117 w 2343380"/>
                <a:gd name="connsiteY80-856" fmla="*/ 1666875 h 2352675"/>
                <a:gd name="connsiteX81-857" fmla="*/ 2133830 w 2343380"/>
                <a:gd name="connsiteY81-858" fmla="*/ 1676400 h 2352675"/>
                <a:gd name="connsiteX82-859" fmla="*/ 2114780 w 2343380"/>
                <a:gd name="connsiteY82-860" fmla="*/ 1685925 h 2352675"/>
                <a:gd name="connsiteX83-861" fmla="*/ 2100492 w 2343380"/>
                <a:gd name="connsiteY83-862" fmla="*/ 1695450 h 2352675"/>
                <a:gd name="connsiteX84-863" fmla="*/ 2081442 w 2343380"/>
                <a:gd name="connsiteY84-864" fmla="*/ 1700213 h 2352675"/>
                <a:gd name="connsiteX85-865" fmla="*/ 2043342 w 2343380"/>
                <a:gd name="connsiteY85-866" fmla="*/ 1733550 h 2352675"/>
                <a:gd name="connsiteX86-867" fmla="*/ 2067155 w 2343380"/>
                <a:gd name="connsiteY86-868" fmla="*/ 1766888 h 2352675"/>
                <a:gd name="connsiteX87-869" fmla="*/ 2071917 w 2343380"/>
                <a:gd name="connsiteY87-870" fmla="*/ 1781175 h 2352675"/>
                <a:gd name="connsiteX88-871" fmla="*/ 2095730 w 2343380"/>
                <a:gd name="connsiteY88-872" fmla="*/ 1824038 h 2352675"/>
                <a:gd name="connsiteX89-873" fmla="*/ 2081442 w 2343380"/>
                <a:gd name="connsiteY89-874" fmla="*/ 1833563 h 2352675"/>
                <a:gd name="connsiteX90-875" fmla="*/ 2062392 w 2343380"/>
                <a:gd name="connsiteY90-876" fmla="*/ 1843088 h 2352675"/>
                <a:gd name="connsiteX91-877" fmla="*/ 2048105 w 2343380"/>
                <a:gd name="connsiteY91-878" fmla="*/ 1857375 h 2352675"/>
                <a:gd name="connsiteX92-879" fmla="*/ 2029055 w 2343380"/>
                <a:gd name="connsiteY92-880" fmla="*/ 1866900 h 2352675"/>
                <a:gd name="connsiteX93-881" fmla="*/ 2014767 w 2343380"/>
                <a:gd name="connsiteY93-882" fmla="*/ 1876425 h 2352675"/>
                <a:gd name="connsiteX94-883" fmla="*/ 2000480 w 2343380"/>
                <a:gd name="connsiteY94-884" fmla="*/ 1881188 h 2352675"/>
                <a:gd name="connsiteX95-885" fmla="*/ 1981430 w 2343380"/>
                <a:gd name="connsiteY95-886" fmla="*/ 1890713 h 2352675"/>
                <a:gd name="connsiteX96-887" fmla="*/ 1929042 w 2343380"/>
                <a:gd name="connsiteY96-888" fmla="*/ 1905000 h 2352675"/>
                <a:gd name="connsiteX97-889" fmla="*/ 1914755 w 2343380"/>
                <a:gd name="connsiteY97-890" fmla="*/ 1914525 h 2352675"/>
                <a:gd name="connsiteX98-891" fmla="*/ 1929042 w 2343380"/>
                <a:gd name="connsiteY98-892" fmla="*/ 1976438 h 2352675"/>
                <a:gd name="connsiteX99-893" fmla="*/ 1924280 w 2343380"/>
                <a:gd name="connsiteY99-894" fmla="*/ 2019300 h 2352675"/>
                <a:gd name="connsiteX100-895" fmla="*/ 1909992 w 2343380"/>
                <a:gd name="connsiteY100-896" fmla="*/ 2028825 h 2352675"/>
                <a:gd name="connsiteX101-897" fmla="*/ 1867130 w 2343380"/>
                <a:gd name="connsiteY101-898" fmla="*/ 2047875 h 2352675"/>
                <a:gd name="connsiteX102-899" fmla="*/ 1814742 w 2343380"/>
                <a:gd name="connsiteY102-900" fmla="*/ 2062163 h 2352675"/>
                <a:gd name="connsiteX103-901" fmla="*/ 1786167 w 2343380"/>
                <a:gd name="connsiteY103-902" fmla="*/ 2071688 h 2352675"/>
                <a:gd name="connsiteX104-903" fmla="*/ 1714730 w 2343380"/>
                <a:gd name="connsiteY104-904" fmla="*/ 2081213 h 2352675"/>
                <a:gd name="connsiteX105-905" fmla="*/ 1729017 w 2343380"/>
                <a:gd name="connsiteY105-906" fmla="*/ 2143125 h 2352675"/>
                <a:gd name="connsiteX106-907" fmla="*/ 1738542 w 2343380"/>
                <a:gd name="connsiteY106-908" fmla="*/ 2157413 h 2352675"/>
                <a:gd name="connsiteX107-909" fmla="*/ 1733780 w 2343380"/>
                <a:gd name="connsiteY107-910" fmla="*/ 2224088 h 2352675"/>
                <a:gd name="connsiteX108-911" fmla="*/ 1405167 w 2343380"/>
                <a:gd name="connsiteY108-912" fmla="*/ 2252663 h 2352675"/>
                <a:gd name="connsiteX109-913" fmla="*/ 1400405 w 2343380"/>
                <a:gd name="connsiteY109-914" fmla="*/ 2338388 h 2352675"/>
                <a:gd name="connsiteX110-915" fmla="*/ 1381355 w 2343380"/>
                <a:gd name="connsiteY110-916" fmla="*/ 2343150 h 2352675"/>
                <a:gd name="connsiteX111-917" fmla="*/ 1338492 w 2343380"/>
                <a:gd name="connsiteY111-918" fmla="*/ 2347913 h 2352675"/>
                <a:gd name="connsiteX112-919" fmla="*/ 1300392 w 2343380"/>
                <a:gd name="connsiteY112-920" fmla="*/ 2352675 h 2352675"/>
                <a:gd name="connsiteX113-921" fmla="*/ 1276580 w 2343380"/>
                <a:gd name="connsiteY113-922" fmla="*/ 2347913 h 2352675"/>
                <a:gd name="connsiteX114-923" fmla="*/ 1248005 w 2343380"/>
                <a:gd name="connsiteY114-924" fmla="*/ 2324100 h 2352675"/>
                <a:gd name="connsiteX115-925" fmla="*/ 1238480 w 2343380"/>
                <a:gd name="connsiteY115-926" fmla="*/ 2309813 h 2352675"/>
                <a:gd name="connsiteX116-927" fmla="*/ 1233717 w 2343380"/>
                <a:gd name="connsiteY116-928" fmla="*/ 2295525 h 2352675"/>
                <a:gd name="connsiteX117-929" fmla="*/ 1219430 w 2343380"/>
                <a:gd name="connsiteY117-930" fmla="*/ 2290763 h 2352675"/>
                <a:gd name="connsiteX118-931" fmla="*/ 1219430 w 2343380"/>
                <a:gd name="connsiteY118-932" fmla="*/ 2209800 h 2352675"/>
                <a:gd name="connsiteX119-933" fmla="*/ 1138467 w 2343380"/>
                <a:gd name="connsiteY119-934" fmla="*/ 2281238 h 2352675"/>
                <a:gd name="connsiteX120-935" fmla="*/ 1124180 w 2343380"/>
                <a:gd name="connsiteY120-936" fmla="*/ 2286000 h 2352675"/>
                <a:gd name="connsiteX121-937" fmla="*/ 1105130 w 2343380"/>
                <a:gd name="connsiteY121-938" fmla="*/ 2295525 h 2352675"/>
                <a:gd name="connsiteX122-939" fmla="*/ 1086080 w 2343380"/>
                <a:gd name="connsiteY122-940" fmla="*/ 2300288 h 2352675"/>
                <a:gd name="connsiteX123-941" fmla="*/ 1071792 w 2343380"/>
                <a:gd name="connsiteY123-942" fmla="*/ 2309813 h 2352675"/>
                <a:gd name="connsiteX124-943" fmla="*/ 990830 w 2343380"/>
                <a:gd name="connsiteY124-944" fmla="*/ 2319338 h 2352675"/>
                <a:gd name="connsiteX125-945" fmla="*/ 924155 w 2343380"/>
                <a:gd name="connsiteY125-946" fmla="*/ 2319338 h 2352675"/>
                <a:gd name="connsiteX126-947" fmla="*/ 914630 w 2343380"/>
                <a:gd name="connsiteY126-948" fmla="*/ 2305050 h 2352675"/>
                <a:gd name="connsiteX127-949" fmla="*/ 895580 w 2343380"/>
                <a:gd name="connsiteY127-950" fmla="*/ 2295525 h 2352675"/>
                <a:gd name="connsiteX128-951" fmla="*/ 867005 w 2343380"/>
                <a:gd name="connsiteY128-952" fmla="*/ 2286000 h 2352675"/>
                <a:gd name="connsiteX129-953" fmla="*/ 814617 w 2343380"/>
                <a:gd name="connsiteY129-954" fmla="*/ 2276475 h 2352675"/>
                <a:gd name="connsiteX130-955" fmla="*/ 805092 w 2343380"/>
                <a:gd name="connsiteY130-956" fmla="*/ 2262188 h 2352675"/>
                <a:gd name="connsiteX131-957" fmla="*/ 638405 w 2343380"/>
                <a:gd name="connsiteY131-958" fmla="*/ 2200275 h 2352675"/>
                <a:gd name="connsiteX132-959" fmla="*/ 595542 w 2343380"/>
                <a:gd name="connsiteY132-960" fmla="*/ 2176463 h 2352675"/>
                <a:gd name="connsiteX133-961" fmla="*/ 581255 w 2343380"/>
                <a:gd name="connsiteY133-962" fmla="*/ 2166938 h 2352675"/>
                <a:gd name="connsiteX134-963" fmla="*/ 576492 w 2343380"/>
                <a:gd name="connsiteY134-964" fmla="*/ 2152650 h 2352675"/>
                <a:gd name="connsiteX135-965" fmla="*/ 566967 w 2343380"/>
                <a:gd name="connsiteY135-966" fmla="*/ 2138363 h 2352675"/>
                <a:gd name="connsiteX136-967" fmla="*/ 566967 w 2343380"/>
                <a:gd name="connsiteY136-968" fmla="*/ 2076450 h 2352675"/>
                <a:gd name="connsiteX137-969" fmla="*/ 581255 w 2343380"/>
                <a:gd name="connsiteY137-970" fmla="*/ 2062163 h 2352675"/>
                <a:gd name="connsiteX138-971" fmla="*/ 447905 w 2343380"/>
                <a:gd name="connsiteY138-972" fmla="*/ 2057400 h 2352675"/>
                <a:gd name="connsiteX139-973" fmla="*/ 433617 w 2343380"/>
                <a:gd name="connsiteY139-974" fmla="*/ 2047875 h 2352675"/>
                <a:gd name="connsiteX140-975" fmla="*/ 405042 w 2343380"/>
                <a:gd name="connsiteY140-976" fmla="*/ 2038350 h 2352675"/>
                <a:gd name="connsiteX141-977" fmla="*/ 371705 w 2343380"/>
                <a:gd name="connsiteY141-978" fmla="*/ 2014538 h 2352675"/>
                <a:gd name="connsiteX142-979" fmla="*/ 357417 w 2343380"/>
                <a:gd name="connsiteY142-980" fmla="*/ 2005013 h 2352675"/>
                <a:gd name="connsiteX143-981" fmla="*/ 343130 w 2343380"/>
                <a:gd name="connsiteY143-982" fmla="*/ 2000250 h 2352675"/>
                <a:gd name="connsiteX144-983" fmla="*/ 314555 w 2343380"/>
                <a:gd name="connsiteY144-984" fmla="*/ 1981200 h 2352675"/>
                <a:gd name="connsiteX145-985" fmla="*/ 319317 w 2343380"/>
                <a:gd name="connsiteY145-986" fmla="*/ 1966913 h 2352675"/>
                <a:gd name="connsiteX146-987" fmla="*/ 343130 w 2343380"/>
                <a:gd name="connsiteY146-988" fmla="*/ 1938338 h 2352675"/>
                <a:gd name="connsiteX147-989" fmla="*/ 347892 w 2343380"/>
                <a:gd name="connsiteY147-990" fmla="*/ 1924050 h 2352675"/>
                <a:gd name="connsiteX148-991" fmla="*/ 357417 w 2343380"/>
                <a:gd name="connsiteY148-992" fmla="*/ 1881188 h 2352675"/>
                <a:gd name="connsiteX149-993" fmla="*/ 352655 w 2343380"/>
                <a:gd name="connsiteY149-994" fmla="*/ 1847850 h 2352675"/>
                <a:gd name="connsiteX150-995" fmla="*/ 333605 w 2343380"/>
                <a:gd name="connsiteY150-996" fmla="*/ 1838325 h 2352675"/>
                <a:gd name="connsiteX151-997" fmla="*/ 290742 w 2343380"/>
                <a:gd name="connsiteY151-998" fmla="*/ 1824038 h 2352675"/>
                <a:gd name="connsiteX152-999" fmla="*/ 252642 w 2343380"/>
                <a:gd name="connsiteY152-1000" fmla="*/ 1809750 h 2352675"/>
                <a:gd name="connsiteX153-1001" fmla="*/ 228830 w 2343380"/>
                <a:gd name="connsiteY153-1002" fmla="*/ 1804988 h 2352675"/>
                <a:gd name="connsiteX154-1003" fmla="*/ 214542 w 2343380"/>
                <a:gd name="connsiteY154-1004" fmla="*/ 1795463 h 2352675"/>
                <a:gd name="connsiteX155-1005" fmla="*/ 200255 w 2343380"/>
                <a:gd name="connsiteY155-1006" fmla="*/ 1781175 h 2352675"/>
                <a:gd name="connsiteX156-1007" fmla="*/ 176442 w 2343380"/>
                <a:gd name="connsiteY156-1008" fmla="*/ 1771650 h 2352675"/>
                <a:gd name="connsiteX157-1009" fmla="*/ 143105 w 2343380"/>
                <a:gd name="connsiteY157-1010" fmla="*/ 1757363 h 2352675"/>
                <a:gd name="connsiteX158-1011" fmla="*/ 114530 w 2343380"/>
                <a:gd name="connsiteY158-1012" fmla="*/ 1743075 h 2352675"/>
                <a:gd name="connsiteX159-1013" fmla="*/ 100242 w 2343380"/>
                <a:gd name="connsiteY159-1014" fmla="*/ 1733550 h 2352675"/>
                <a:gd name="connsiteX160-1015" fmla="*/ 76430 w 2343380"/>
                <a:gd name="connsiteY160-1016" fmla="*/ 1728788 h 2352675"/>
                <a:gd name="connsiteX161-1017" fmla="*/ 62142 w 2343380"/>
                <a:gd name="connsiteY161-1018" fmla="*/ 1719263 h 2352675"/>
                <a:gd name="connsiteX162-1019" fmla="*/ 66905 w 2343380"/>
                <a:gd name="connsiteY162-1020" fmla="*/ 1685925 h 2352675"/>
                <a:gd name="connsiteX163-1021" fmla="*/ 81192 w 2343380"/>
                <a:gd name="connsiteY163-1022" fmla="*/ 1652588 h 2352675"/>
                <a:gd name="connsiteX164-1023" fmla="*/ 95480 w 2343380"/>
                <a:gd name="connsiteY164-1024" fmla="*/ 1643063 h 2352675"/>
                <a:gd name="connsiteX165-1025" fmla="*/ 100242 w 2343380"/>
                <a:gd name="connsiteY165-1026" fmla="*/ 1619250 h 2352675"/>
                <a:gd name="connsiteX166-1027" fmla="*/ 109767 w 2343380"/>
                <a:gd name="connsiteY166-1028" fmla="*/ 1604963 h 2352675"/>
                <a:gd name="connsiteX167-1029" fmla="*/ 114530 w 2343380"/>
                <a:gd name="connsiteY167-1030" fmla="*/ 1590675 h 2352675"/>
                <a:gd name="connsiteX168-1031" fmla="*/ 109767 w 2343380"/>
                <a:gd name="connsiteY168-1032" fmla="*/ 1571625 h 2352675"/>
                <a:gd name="connsiteX169-1033" fmla="*/ 14517 w 2343380"/>
                <a:gd name="connsiteY169-1034" fmla="*/ 1552575 h 2352675"/>
                <a:gd name="connsiteX170-1035" fmla="*/ 4992 w 2343380"/>
                <a:gd name="connsiteY170-1036" fmla="*/ 1524000 h 2352675"/>
                <a:gd name="connsiteX171-1037" fmla="*/ 230 w 2343380"/>
                <a:gd name="connsiteY171-1038" fmla="*/ 1504950 h 2352675"/>
                <a:gd name="connsiteX172-1039" fmla="*/ 9755 w 2343380"/>
                <a:gd name="connsiteY172-1040" fmla="*/ 1500188 h 2352675"/>
                <a:gd name="connsiteX0-1041" fmla="*/ 1133705 w 2343380"/>
                <a:gd name="connsiteY0-1042" fmla="*/ 104775 h 2352675"/>
                <a:gd name="connsiteX1-1043" fmla="*/ 1181330 w 2343380"/>
                <a:gd name="connsiteY1-1044" fmla="*/ 66675 h 2352675"/>
                <a:gd name="connsiteX2-1045" fmla="*/ 1200380 w 2343380"/>
                <a:gd name="connsiteY2-1046" fmla="*/ 52388 h 2352675"/>
                <a:gd name="connsiteX3-1047" fmla="*/ 1214667 w 2343380"/>
                <a:gd name="connsiteY3-1048" fmla="*/ 42863 h 2352675"/>
                <a:gd name="connsiteX4-1049" fmla="*/ 1228955 w 2343380"/>
                <a:gd name="connsiteY4-1050" fmla="*/ 28575 h 2352675"/>
                <a:gd name="connsiteX5-1051" fmla="*/ 1248005 w 2343380"/>
                <a:gd name="connsiteY5-1052" fmla="*/ 19050 h 2352675"/>
                <a:gd name="connsiteX6-1053" fmla="*/ 1276580 w 2343380"/>
                <a:gd name="connsiteY6-1054" fmla="*/ 0 h 2352675"/>
                <a:gd name="connsiteX7-1055" fmla="*/ 1309917 w 2343380"/>
                <a:gd name="connsiteY7-1056" fmla="*/ 23813 h 2352675"/>
                <a:gd name="connsiteX8-1057" fmla="*/ 1338492 w 2343380"/>
                <a:gd name="connsiteY8-1058" fmla="*/ 42863 h 2352675"/>
                <a:gd name="connsiteX9-1059" fmla="*/ 1357542 w 2343380"/>
                <a:gd name="connsiteY9-1060" fmla="*/ 71438 h 2352675"/>
                <a:gd name="connsiteX10-1061" fmla="*/ 1562330 w 2343380"/>
                <a:gd name="connsiteY10-1062" fmla="*/ 80963 h 2352675"/>
                <a:gd name="connsiteX11-1063" fmla="*/ 1567092 w 2343380"/>
                <a:gd name="connsiteY11-1064" fmla="*/ 95250 h 2352675"/>
                <a:gd name="connsiteX12-1065" fmla="*/ 1586142 w 2343380"/>
                <a:gd name="connsiteY12-1066" fmla="*/ 123825 h 2352675"/>
                <a:gd name="connsiteX13-1067" fmla="*/ 1609955 w 2343380"/>
                <a:gd name="connsiteY13-1068" fmla="*/ 166688 h 2352675"/>
                <a:gd name="connsiteX14-1069" fmla="*/ 1629005 w 2343380"/>
                <a:gd name="connsiteY14-1070" fmla="*/ 171450 h 2352675"/>
                <a:gd name="connsiteX15-1071" fmla="*/ 1690917 w 2343380"/>
                <a:gd name="connsiteY15-1072" fmla="*/ 195263 h 2352675"/>
                <a:gd name="connsiteX16-1073" fmla="*/ 1709967 w 2343380"/>
                <a:gd name="connsiteY16-1074" fmla="*/ 200025 h 2352675"/>
                <a:gd name="connsiteX17-1075" fmla="*/ 1790930 w 2343380"/>
                <a:gd name="connsiteY17-1076" fmla="*/ 204788 h 2352675"/>
                <a:gd name="connsiteX18-1077" fmla="*/ 1819505 w 2343380"/>
                <a:gd name="connsiteY18-1078" fmla="*/ 214313 h 2352675"/>
                <a:gd name="connsiteX19-1079" fmla="*/ 1833792 w 2343380"/>
                <a:gd name="connsiteY19-1080" fmla="*/ 219075 h 2352675"/>
                <a:gd name="connsiteX20-1081" fmla="*/ 1848080 w 2343380"/>
                <a:gd name="connsiteY20-1082" fmla="*/ 314325 h 2352675"/>
                <a:gd name="connsiteX21-1083" fmla="*/ 1876655 w 2343380"/>
                <a:gd name="connsiteY21-1084" fmla="*/ 338138 h 2352675"/>
                <a:gd name="connsiteX22-1085" fmla="*/ 1905230 w 2343380"/>
                <a:gd name="connsiteY22-1086" fmla="*/ 352425 h 2352675"/>
                <a:gd name="connsiteX23-1087" fmla="*/ 1919517 w 2343380"/>
                <a:gd name="connsiteY23-1088" fmla="*/ 361950 h 2352675"/>
                <a:gd name="connsiteX24-1089" fmla="*/ 1952855 w 2343380"/>
                <a:gd name="connsiteY24-1090" fmla="*/ 376238 h 2352675"/>
                <a:gd name="connsiteX25-1091" fmla="*/ 1981430 w 2343380"/>
                <a:gd name="connsiteY25-1092" fmla="*/ 381000 h 2352675"/>
                <a:gd name="connsiteX26-1093" fmla="*/ 2014767 w 2343380"/>
                <a:gd name="connsiteY26-1094" fmla="*/ 390525 h 2352675"/>
                <a:gd name="connsiteX27-1095" fmla="*/ 2057630 w 2343380"/>
                <a:gd name="connsiteY27-1096" fmla="*/ 395288 h 2352675"/>
                <a:gd name="connsiteX28-1097" fmla="*/ 2071917 w 2343380"/>
                <a:gd name="connsiteY28-1098" fmla="*/ 400050 h 2352675"/>
                <a:gd name="connsiteX29-1099" fmla="*/ 2086205 w 2343380"/>
                <a:gd name="connsiteY29-1100" fmla="*/ 414338 h 2352675"/>
                <a:gd name="connsiteX30-1101" fmla="*/ 2100492 w 2343380"/>
                <a:gd name="connsiteY30-1102" fmla="*/ 423863 h 2352675"/>
                <a:gd name="connsiteX31-1103" fmla="*/ 2114780 w 2343380"/>
                <a:gd name="connsiteY31-1104" fmla="*/ 452438 h 2352675"/>
                <a:gd name="connsiteX32-1105" fmla="*/ 2119542 w 2343380"/>
                <a:gd name="connsiteY32-1106" fmla="*/ 466725 h 2352675"/>
                <a:gd name="connsiteX33-1107" fmla="*/ 2138592 w 2343380"/>
                <a:gd name="connsiteY33-1108" fmla="*/ 495300 h 2352675"/>
                <a:gd name="connsiteX34-1109" fmla="*/ 2157642 w 2343380"/>
                <a:gd name="connsiteY34-1110" fmla="*/ 523875 h 2352675"/>
                <a:gd name="connsiteX35-1111" fmla="*/ 2171930 w 2343380"/>
                <a:gd name="connsiteY35-1112" fmla="*/ 533400 h 2352675"/>
                <a:gd name="connsiteX36-1113" fmla="*/ 2176692 w 2343380"/>
                <a:gd name="connsiteY36-1114" fmla="*/ 547688 h 2352675"/>
                <a:gd name="connsiteX37-1115" fmla="*/ 2200505 w 2343380"/>
                <a:gd name="connsiteY37-1116" fmla="*/ 576263 h 2352675"/>
                <a:gd name="connsiteX38-1117" fmla="*/ 2214792 w 2343380"/>
                <a:gd name="connsiteY38-1118" fmla="*/ 585788 h 2352675"/>
                <a:gd name="connsiteX39-1119" fmla="*/ 2229080 w 2343380"/>
                <a:gd name="connsiteY39-1120" fmla="*/ 600075 h 2352675"/>
                <a:gd name="connsiteX40-1121" fmla="*/ 2243367 w 2343380"/>
                <a:gd name="connsiteY40-1122" fmla="*/ 604838 h 2352675"/>
                <a:gd name="connsiteX41-1123" fmla="*/ 2271942 w 2343380"/>
                <a:gd name="connsiteY41-1124" fmla="*/ 623888 h 2352675"/>
                <a:gd name="connsiteX42-1125" fmla="*/ 2267180 w 2343380"/>
                <a:gd name="connsiteY42-1126" fmla="*/ 714375 h 2352675"/>
                <a:gd name="connsiteX43-1127" fmla="*/ 2262417 w 2343380"/>
                <a:gd name="connsiteY43-1128" fmla="*/ 728663 h 2352675"/>
                <a:gd name="connsiteX44-1129" fmla="*/ 2267180 w 2343380"/>
                <a:gd name="connsiteY44-1130" fmla="*/ 800100 h 2352675"/>
                <a:gd name="connsiteX45-1131" fmla="*/ 2281467 w 2343380"/>
                <a:gd name="connsiteY45-1132" fmla="*/ 819150 h 2352675"/>
                <a:gd name="connsiteX46-1133" fmla="*/ 2300517 w 2343380"/>
                <a:gd name="connsiteY46-1134" fmla="*/ 847725 h 2352675"/>
                <a:gd name="connsiteX47-1135" fmla="*/ 2310042 w 2343380"/>
                <a:gd name="connsiteY47-1136" fmla="*/ 862013 h 2352675"/>
                <a:gd name="connsiteX48-1137" fmla="*/ 2333855 w 2343380"/>
                <a:gd name="connsiteY48-1138" fmla="*/ 890588 h 2352675"/>
                <a:gd name="connsiteX49-1139" fmla="*/ 2329092 w 2343380"/>
                <a:gd name="connsiteY49-1140" fmla="*/ 933450 h 2352675"/>
                <a:gd name="connsiteX50-1141" fmla="*/ 2300517 w 2343380"/>
                <a:gd name="connsiteY50-1142" fmla="*/ 962025 h 2352675"/>
                <a:gd name="connsiteX51-1143" fmla="*/ 2290992 w 2343380"/>
                <a:gd name="connsiteY51-1144" fmla="*/ 976313 h 2352675"/>
                <a:gd name="connsiteX52-1145" fmla="*/ 2286230 w 2343380"/>
                <a:gd name="connsiteY52-1146" fmla="*/ 990600 h 2352675"/>
                <a:gd name="connsiteX53-1147" fmla="*/ 2300517 w 2343380"/>
                <a:gd name="connsiteY53-1148" fmla="*/ 1023938 h 2352675"/>
                <a:gd name="connsiteX54-1149" fmla="*/ 2314805 w 2343380"/>
                <a:gd name="connsiteY54-1150" fmla="*/ 1038225 h 2352675"/>
                <a:gd name="connsiteX55-1151" fmla="*/ 2319567 w 2343380"/>
                <a:gd name="connsiteY55-1152" fmla="*/ 1052513 h 2352675"/>
                <a:gd name="connsiteX56-1153" fmla="*/ 2343380 w 2343380"/>
                <a:gd name="connsiteY56-1154" fmla="*/ 1085850 h 2352675"/>
                <a:gd name="connsiteX57-1155" fmla="*/ 2310042 w 2343380"/>
                <a:gd name="connsiteY57-1156" fmla="*/ 1100138 h 2352675"/>
                <a:gd name="connsiteX58-1157" fmla="*/ 2295755 w 2343380"/>
                <a:gd name="connsiteY58-1158" fmla="*/ 1114425 h 2352675"/>
                <a:gd name="connsiteX59-1159" fmla="*/ 2281467 w 2343380"/>
                <a:gd name="connsiteY59-1160" fmla="*/ 1143000 h 2352675"/>
                <a:gd name="connsiteX60-1161" fmla="*/ 2267180 w 2343380"/>
                <a:gd name="connsiteY60-1162" fmla="*/ 1152525 h 2352675"/>
                <a:gd name="connsiteX61-1163" fmla="*/ 2262417 w 2343380"/>
                <a:gd name="connsiteY61-1164" fmla="*/ 1166813 h 2352675"/>
                <a:gd name="connsiteX62-1165" fmla="*/ 2252892 w 2343380"/>
                <a:gd name="connsiteY62-1166" fmla="*/ 1181100 h 2352675"/>
                <a:gd name="connsiteX63-1167" fmla="*/ 2267180 w 2343380"/>
                <a:gd name="connsiteY63-1168" fmla="*/ 1243013 h 2352675"/>
                <a:gd name="connsiteX64-1169" fmla="*/ 2286230 w 2343380"/>
                <a:gd name="connsiteY64-1170" fmla="*/ 1271588 h 2352675"/>
                <a:gd name="connsiteX65-1171" fmla="*/ 2295755 w 2343380"/>
                <a:gd name="connsiteY65-1172" fmla="*/ 1285875 h 2352675"/>
                <a:gd name="connsiteX66-1173" fmla="*/ 2300517 w 2343380"/>
                <a:gd name="connsiteY66-1174" fmla="*/ 1390650 h 2352675"/>
                <a:gd name="connsiteX67-1175" fmla="*/ 2257655 w 2343380"/>
                <a:gd name="connsiteY67-1176" fmla="*/ 1395413 h 2352675"/>
                <a:gd name="connsiteX68-1177" fmla="*/ 2229080 w 2343380"/>
                <a:gd name="connsiteY68-1178" fmla="*/ 1404938 h 2352675"/>
                <a:gd name="connsiteX69-1179" fmla="*/ 2181455 w 2343380"/>
                <a:gd name="connsiteY69-1180" fmla="*/ 1433513 h 2352675"/>
                <a:gd name="connsiteX70-1181" fmla="*/ 2167167 w 2343380"/>
                <a:gd name="connsiteY70-1182" fmla="*/ 1447800 h 2352675"/>
                <a:gd name="connsiteX71-1183" fmla="*/ 2162405 w 2343380"/>
                <a:gd name="connsiteY71-1184" fmla="*/ 1466850 h 2352675"/>
                <a:gd name="connsiteX72-1185" fmla="*/ 2152880 w 2343380"/>
                <a:gd name="connsiteY72-1186" fmla="*/ 1485900 h 2352675"/>
                <a:gd name="connsiteX73-1187" fmla="*/ 2171930 w 2343380"/>
                <a:gd name="connsiteY73-1188" fmla="*/ 1566863 h 2352675"/>
                <a:gd name="connsiteX74-1189" fmla="*/ 2186217 w 2343380"/>
                <a:gd name="connsiteY74-1190" fmla="*/ 1576388 h 2352675"/>
                <a:gd name="connsiteX75-1191" fmla="*/ 2195742 w 2343380"/>
                <a:gd name="connsiteY75-1192" fmla="*/ 1595438 h 2352675"/>
                <a:gd name="connsiteX76-1193" fmla="*/ 2219555 w 2343380"/>
                <a:gd name="connsiteY76-1194" fmla="*/ 1628775 h 2352675"/>
                <a:gd name="connsiteX77-1195" fmla="*/ 2205267 w 2343380"/>
                <a:gd name="connsiteY77-1196" fmla="*/ 1643063 h 2352675"/>
                <a:gd name="connsiteX78-1197" fmla="*/ 2186217 w 2343380"/>
                <a:gd name="connsiteY78-1198" fmla="*/ 1647825 h 2352675"/>
                <a:gd name="connsiteX79-1199" fmla="*/ 2171930 w 2343380"/>
                <a:gd name="connsiteY79-1200" fmla="*/ 1657350 h 2352675"/>
                <a:gd name="connsiteX80-1201" fmla="*/ 2148117 w 2343380"/>
                <a:gd name="connsiteY80-1202" fmla="*/ 1666875 h 2352675"/>
                <a:gd name="connsiteX81-1203" fmla="*/ 2133830 w 2343380"/>
                <a:gd name="connsiteY81-1204" fmla="*/ 1676400 h 2352675"/>
                <a:gd name="connsiteX82-1205" fmla="*/ 2114780 w 2343380"/>
                <a:gd name="connsiteY82-1206" fmla="*/ 1685925 h 2352675"/>
                <a:gd name="connsiteX83-1207" fmla="*/ 2100492 w 2343380"/>
                <a:gd name="connsiteY83-1208" fmla="*/ 1695450 h 2352675"/>
                <a:gd name="connsiteX84-1209" fmla="*/ 2081442 w 2343380"/>
                <a:gd name="connsiteY84-1210" fmla="*/ 1700213 h 2352675"/>
                <a:gd name="connsiteX85-1211" fmla="*/ 2043342 w 2343380"/>
                <a:gd name="connsiteY85-1212" fmla="*/ 1733550 h 2352675"/>
                <a:gd name="connsiteX86-1213" fmla="*/ 2067155 w 2343380"/>
                <a:gd name="connsiteY86-1214" fmla="*/ 1766888 h 2352675"/>
                <a:gd name="connsiteX87-1215" fmla="*/ 2071917 w 2343380"/>
                <a:gd name="connsiteY87-1216" fmla="*/ 1781175 h 2352675"/>
                <a:gd name="connsiteX88-1217" fmla="*/ 2095730 w 2343380"/>
                <a:gd name="connsiteY88-1218" fmla="*/ 1824038 h 2352675"/>
                <a:gd name="connsiteX89-1219" fmla="*/ 2081442 w 2343380"/>
                <a:gd name="connsiteY89-1220" fmla="*/ 1833563 h 2352675"/>
                <a:gd name="connsiteX90-1221" fmla="*/ 2062392 w 2343380"/>
                <a:gd name="connsiteY90-1222" fmla="*/ 1843088 h 2352675"/>
                <a:gd name="connsiteX91-1223" fmla="*/ 2048105 w 2343380"/>
                <a:gd name="connsiteY91-1224" fmla="*/ 1857375 h 2352675"/>
                <a:gd name="connsiteX92-1225" fmla="*/ 2029055 w 2343380"/>
                <a:gd name="connsiteY92-1226" fmla="*/ 1866900 h 2352675"/>
                <a:gd name="connsiteX93-1227" fmla="*/ 2014767 w 2343380"/>
                <a:gd name="connsiteY93-1228" fmla="*/ 1876425 h 2352675"/>
                <a:gd name="connsiteX94-1229" fmla="*/ 2000480 w 2343380"/>
                <a:gd name="connsiteY94-1230" fmla="*/ 1881188 h 2352675"/>
                <a:gd name="connsiteX95-1231" fmla="*/ 1981430 w 2343380"/>
                <a:gd name="connsiteY95-1232" fmla="*/ 1890713 h 2352675"/>
                <a:gd name="connsiteX96-1233" fmla="*/ 1929042 w 2343380"/>
                <a:gd name="connsiteY96-1234" fmla="*/ 1905000 h 2352675"/>
                <a:gd name="connsiteX97-1235" fmla="*/ 1914755 w 2343380"/>
                <a:gd name="connsiteY97-1236" fmla="*/ 1914525 h 2352675"/>
                <a:gd name="connsiteX98-1237" fmla="*/ 1929042 w 2343380"/>
                <a:gd name="connsiteY98-1238" fmla="*/ 1976438 h 2352675"/>
                <a:gd name="connsiteX99-1239" fmla="*/ 1924280 w 2343380"/>
                <a:gd name="connsiteY99-1240" fmla="*/ 2019300 h 2352675"/>
                <a:gd name="connsiteX100-1241" fmla="*/ 1909992 w 2343380"/>
                <a:gd name="connsiteY100-1242" fmla="*/ 2028825 h 2352675"/>
                <a:gd name="connsiteX101-1243" fmla="*/ 1867130 w 2343380"/>
                <a:gd name="connsiteY101-1244" fmla="*/ 2047875 h 2352675"/>
                <a:gd name="connsiteX102-1245" fmla="*/ 1814742 w 2343380"/>
                <a:gd name="connsiteY102-1246" fmla="*/ 2062163 h 2352675"/>
                <a:gd name="connsiteX103-1247" fmla="*/ 1786167 w 2343380"/>
                <a:gd name="connsiteY103-1248" fmla="*/ 2071688 h 2352675"/>
                <a:gd name="connsiteX104-1249" fmla="*/ 1714730 w 2343380"/>
                <a:gd name="connsiteY104-1250" fmla="*/ 2081213 h 2352675"/>
                <a:gd name="connsiteX105-1251" fmla="*/ 1729017 w 2343380"/>
                <a:gd name="connsiteY105-1252" fmla="*/ 2143125 h 2352675"/>
                <a:gd name="connsiteX106-1253" fmla="*/ 1738542 w 2343380"/>
                <a:gd name="connsiteY106-1254" fmla="*/ 2157413 h 2352675"/>
                <a:gd name="connsiteX107-1255" fmla="*/ 1733780 w 2343380"/>
                <a:gd name="connsiteY107-1256" fmla="*/ 2224088 h 2352675"/>
                <a:gd name="connsiteX108-1257" fmla="*/ 1405167 w 2343380"/>
                <a:gd name="connsiteY108-1258" fmla="*/ 2252663 h 2352675"/>
                <a:gd name="connsiteX109-1259" fmla="*/ 1400405 w 2343380"/>
                <a:gd name="connsiteY109-1260" fmla="*/ 2338388 h 2352675"/>
                <a:gd name="connsiteX110-1261" fmla="*/ 1381355 w 2343380"/>
                <a:gd name="connsiteY110-1262" fmla="*/ 2343150 h 2352675"/>
                <a:gd name="connsiteX111-1263" fmla="*/ 1338492 w 2343380"/>
                <a:gd name="connsiteY111-1264" fmla="*/ 2347913 h 2352675"/>
                <a:gd name="connsiteX112-1265" fmla="*/ 1300392 w 2343380"/>
                <a:gd name="connsiteY112-1266" fmla="*/ 2352675 h 2352675"/>
                <a:gd name="connsiteX113-1267" fmla="*/ 1276580 w 2343380"/>
                <a:gd name="connsiteY113-1268" fmla="*/ 2347913 h 2352675"/>
                <a:gd name="connsiteX114-1269" fmla="*/ 1248005 w 2343380"/>
                <a:gd name="connsiteY114-1270" fmla="*/ 2324100 h 2352675"/>
                <a:gd name="connsiteX115-1271" fmla="*/ 1238480 w 2343380"/>
                <a:gd name="connsiteY115-1272" fmla="*/ 2309813 h 2352675"/>
                <a:gd name="connsiteX116-1273" fmla="*/ 1233717 w 2343380"/>
                <a:gd name="connsiteY116-1274" fmla="*/ 2295525 h 2352675"/>
                <a:gd name="connsiteX117-1275" fmla="*/ 1219430 w 2343380"/>
                <a:gd name="connsiteY117-1276" fmla="*/ 2290763 h 2352675"/>
                <a:gd name="connsiteX118-1277" fmla="*/ 1219430 w 2343380"/>
                <a:gd name="connsiteY118-1278" fmla="*/ 2209800 h 2352675"/>
                <a:gd name="connsiteX119-1279" fmla="*/ 1138467 w 2343380"/>
                <a:gd name="connsiteY119-1280" fmla="*/ 2281238 h 2352675"/>
                <a:gd name="connsiteX120-1281" fmla="*/ 1121799 w 2343380"/>
                <a:gd name="connsiteY120-1282" fmla="*/ 2293144 h 2352675"/>
                <a:gd name="connsiteX121-1283" fmla="*/ 1105130 w 2343380"/>
                <a:gd name="connsiteY121-1284" fmla="*/ 2295525 h 2352675"/>
                <a:gd name="connsiteX122-1285" fmla="*/ 1086080 w 2343380"/>
                <a:gd name="connsiteY122-1286" fmla="*/ 2300288 h 2352675"/>
                <a:gd name="connsiteX123-1287" fmla="*/ 1071792 w 2343380"/>
                <a:gd name="connsiteY123-1288" fmla="*/ 2309813 h 2352675"/>
                <a:gd name="connsiteX124-1289" fmla="*/ 990830 w 2343380"/>
                <a:gd name="connsiteY124-1290" fmla="*/ 2319338 h 2352675"/>
                <a:gd name="connsiteX125-1291" fmla="*/ 924155 w 2343380"/>
                <a:gd name="connsiteY125-1292" fmla="*/ 2319338 h 2352675"/>
                <a:gd name="connsiteX126-1293" fmla="*/ 914630 w 2343380"/>
                <a:gd name="connsiteY126-1294" fmla="*/ 2305050 h 2352675"/>
                <a:gd name="connsiteX127-1295" fmla="*/ 895580 w 2343380"/>
                <a:gd name="connsiteY127-1296" fmla="*/ 2295525 h 2352675"/>
                <a:gd name="connsiteX128-1297" fmla="*/ 867005 w 2343380"/>
                <a:gd name="connsiteY128-1298" fmla="*/ 2286000 h 2352675"/>
                <a:gd name="connsiteX129-1299" fmla="*/ 814617 w 2343380"/>
                <a:gd name="connsiteY129-1300" fmla="*/ 2276475 h 2352675"/>
                <a:gd name="connsiteX130-1301" fmla="*/ 805092 w 2343380"/>
                <a:gd name="connsiteY130-1302" fmla="*/ 2262188 h 2352675"/>
                <a:gd name="connsiteX131-1303" fmla="*/ 638405 w 2343380"/>
                <a:gd name="connsiteY131-1304" fmla="*/ 2200275 h 2352675"/>
                <a:gd name="connsiteX132-1305" fmla="*/ 595542 w 2343380"/>
                <a:gd name="connsiteY132-1306" fmla="*/ 2176463 h 2352675"/>
                <a:gd name="connsiteX133-1307" fmla="*/ 581255 w 2343380"/>
                <a:gd name="connsiteY133-1308" fmla="*/ 2166938 h 2352675"/>
                <a:gd name="connsiteX134-1309" fmla="*/ 576492 w 2343380"/>
                <a:gd name="connsiteY134-1310" fmla="*/ 2152650 h 2352675"/>
                <a:gd name="connsiteX135-1311" fmla="*/ 566967 w 2343380"/>
                <a:gd name="connsiteY135-1312" fmla="*/ 2138363 h 2352675"/>
                <a:gd name="connsiteX136-1313" fmla="*/ 566967 w 2343380"/>
                <a:gd name="connsiteY136-1314" fmla="*/ 2076450 h 2352675"/>
                <a:gd name="connsiteX137-1315" fmla="*/ 581255 w 2343380"/>
                <a:gd name="connsiteY137-1316" fmla="*/ 2062163 h 2352675"/>
                <a:gd name="connsiteX138-1317" fmla="*/ 447905 w 2343380"/>
                <a:gd name="connsiteY138-1318" fmla="*/ 2057400 h 2352675"/>
                <a:gd name="connsiteX139-1319" fmla="*/ 433617 w 2343380"/>
                <a:gd name="connsiteY139-1320" fmla="*/ 2047875 h 2352675"/>
                <a:gd name="connsiteX140-1321" fmla="*/ 405042 w 2343380"/>
                <a:gd name="connsiteY140-1322" fmla="*/ 2038350 h 2352675"/>
                <a:gd name="connsiteX141-1323" fmla="*/ 371705 w 2343380"/>
                <a:gd name="connsiteY141-1324" fmla="*/ 2014538 h 2352675"/>
                <a:gd name="connsiteX142-1325" fmla="*/ 357417 w 2343380"/>
                <a:gd name="connsiteY142-1326" fmla="*/ 2005013 h 2352675"/>
                <a:gd name="connsiteX143-1327" fmla="*/ 343130 w 2343380"/>
                <a:gd name="connsiteY143-1328" fmla="*/ 2000250 h 2352675"/>
                <a:gd name="connsiteX144-1329" fmla="*/ 314555 w 2343380"/>
                <a:gd name="connsiteY144-1330" fmla="*/ 1981200 h 2352675"/>
                <a:gd name="connsiteX145-1331" fmla="*/ 319317 w 2343380"/>
                <a:gd name="connsiteY145-1332" fmla="*/ 1966913 h 2352675"/>
                <a:gd name="connsiteX146-1333" fmla="*/ 343130 w 2343380"/>
                <a:gd name="connsiteY146-1334" fmla="*/ 1938338 h 2352675"/>
                <a:gd name="connsiteX147-1335" fmla="*/ 347892 w 2343380"/>
                <a:gd name="connsiteY147-1336" fmla="*/ 1924050 h 2352675"/>
                <a:gd name="connsiteX148-1337" fmla="*/ 357417 w 2343380"/>
                <a:gd name="connsiteY148-1338" fmla="*/ 1881188 h 2352675"/>
                <a:gd name="connsiteX149-1339" fmla="*/ 352655 w 2343380"/>
                <a:gd name="connsiteY149-1340" fmla="*/ 1847850 h 2352675"/>
                <a:gd name="connsiteX150-1341" fmla="*/ 333605 w 2343380"/>
                <a:gd name="connsiteY150-1342" fmla="*/ 1838325 h 2352675"/>
                <a:gd name="connsiteX151-1343" fmla="*/ 290742 w 2343380"/>
                <a:gd name="connsiteY151-1344" fmla="*/ 1824038 h 2352675"/>
                <a:gd name="connsiteX152-1345" fmla="*/ 252642 w 2343380"/>
                <a:gd name="connsiteY152-1346" fmla="*/ 1809750 h 2352675"/>
                <a:gd name="connsiteX153-1347" fmla="*/ 228830 w 2343380"/>
                <a:gd name="connsiteY153-1348" fmla="*/ 1804988 h 2352675"/>
                <a:gd name="connsiteX154-1349" fmla="*/ 214542 w 2343380"/>
                <a:gd name="connsiteY154-1350" fmla="*/ 1795463 h 2352675"/>
                <a:gd name="connsiteX155-1351" fmla="*/ 200255 w 2343380"/>
                <a:gd name="connsiteY155-1352" fmla="*/ 1781175 h 2352675"/>
                <a:gd name="connsiteX156-1353" fmla="*/ 176442 w 2343380"/>
                <a:gd name="connsiteY156-1354" fmla="*/ 1771650 h 2352675"/>
                <a:gd name="connsiteX157-1355" fmla="*/ 143105 w 2343380"/>
                <a:gd name="connsiteY157-1356" fmla="*/ 1757363 h 2352675"/>
                <a:gd name="connsiteX158-1357" fmla="*/ 114530 w 2343380"/>
                <a:gd name="connsiteY158-1358" fmla="*/ 1743075 h 2352675"/>
                <a:gd name="connsiteX159-1359" fmla="*/ 100242 w 2343380"/>
                <a:gd name="connsiteY159-1360" fmla="*/ 1733550 h 2352675"/>
                <a:gd name="connsiteX160-1361" fmla="*/ 76430 w 2343380"/>
                <a:gd name="connsiteY160-1362" fmla="*/ 1728788 h 2352675"/>
                <a:gd name="connsiteX161-1363" fmla="*/ 62142 w 2343380"/>
                <a:gd name="connsiteY161-1364" fmla="*/ 1719263 h 2352675"/>
                <a:gd name="connsiteX162-1365" fmla="*/ 66905 w 2343380"/>
                <a:gd name="connsiteY162-1366" fmla="*/ 1685925 h 2352675"/>
                <a:gd name="connsiteX163-1367" fmla="*/ 81192 w 2343380"/>
                <a:gd name="connsiteY163-1368" fmla="*/ 1652588 h 2352675"/>
                <a:gd name="connsiteX164-1369" fmla="*/ 95480 w 2343380"/>
                <a:gd name="connsiteY164-1370" fmla="*/ 1643063 h 2352675"/>
                <a:gd name="connsiteX165-1371" fmla="*/ 100242 w 2343380"/>
                <a:gd name="connsiteY165-1372" fmla="*/ 1619250 h 2352675"/>
                <a:gd name="connsiteX166-1373" fmla="*/ 109767 w 2343380"/>
                <a:gd name="connsiteY166-1374" fmla="*/ 1604963 h 2352675"/>
                <a:gd name="connsiteX167-1375" fmla="*/ 114530 w 2343380"/>
                <a:gd name="connsiteY167-1376" fmla="*/ 1590675 h 2352675"/>
                <a:gd name="connsiteX168-1377" fmla="*/ 109767 w 2343380"/>
                <a:gd name="connsiteY168-1378" fmla="*/ 1571625 h 2352675"/>
                <a:gd name="connsiteX169-1379" fmla="*/ 14517 w 2343380"/>
                <a:gd name="connsiteY169-1380" fmla="*/ 1552575 h 2352675"/>
                <a:gd name="connsiteX170-1381" fmla="*/ 4992 w 2343380"/>
                <a:gd name="connsiteY170-1382" fmla="*/ 1524000 h 2352675"/>
                <a:gd name="connsiteX171-1383" fmla="*/ 230 w 2343380"/>
                <a:gd name="connsiteY171-1384" fmla="*/ 1504950 h 2352675"/>
                <a:gd name="connsiteX172-1385" fmla="*/ 9755 w 2343380"/>
                <a:gd name="connsiteY172-1386" fmla="*/ 1500188 h 2352675"/>
                <a:gd name="connsiteX0-1387" fmla="*/ 1133705 w 2343380"/>
                <a:gd name="connsiteY0-1388" fmla="*/ 104775 h 2352675"/>
                <a:gd name="connsiteX1-1389" fmla="*/ 1181330 w 2343380"/>
                <a:gd name="connsiteY1-1390" fmla="*/ 66675 h 2352675"/>
                <a:gd name="connsiteX2-1391" fmla="*/ 1200380 w 2343380"/>
                <a:gd name="connsiteY2-1392" fmla="*/ 52388 h 2352675"/>
                <a:gd name="connsiteX3-1393" fmla="*/ 1214667 w 2343380"/>
                <a:gd name="connsiteY3-1394" fmla="*/ 42863 h 2352675"/>
                <a:gd name="connsiteX4-1395" fmla="*/ 1228955 w 2343380"/>
                <a:gd name="connsiteY4-1396" fmla="*/ 28575 h 2352675"/>
                <a:gd name="connsiteX5-1397" fmla="*/ 1248005 w 2343380"/>
                <a:gd name="connsiteY5-1398" fmla="*/ 19050 h 2352675"/>
                <a:gd name="connsiteX6-1399" fmla="*/ 1276580 w 2343380"/>
                <a:gd name="connsiteY6-1400" fmla="*/ 0 h 2352675"/>
                <a:gd name="connsiteX7-1401" fmla="*/ 1309917 w 2343380"/>
                <a:gd name="connsiteY7-1402" fmla="*/ 23813 h 2352675"/>
                <a:gd name="connsiteX8-1403" fmla="*/ 1338492 w 2343380"/>
                <a:gd name="connsiteY8-1404" fmla="*/ 42863 h 2352675"/>
                <a:gd name="connsiteX9-1405" fmla="*/ 1357542 w 2343380"/>
                <a:gd name="connsiteY9-1406" fmla="*/ 71438 h 2352675"/>
                <a:gd name="connsiteX10-1407" fmla="*/ 1562330 w 2343380"/>
                <a:gd name="connsiteY10-1408" fmla="*/ 80963 h 2352675"/>
                <a:gd name="connsiteX11-1409" fmla="*/ 1567092 w 2343380"/>
                <a:gd name="connsiteY11-1410" fmla="*/ 95250 h 2352675"/>
                <a:gd name="connsiteX12-1411" fmla="*/ 1586142 w 2343380"/>
                <a:gd name="connsiteY12-1412" fmla="*/ 123825 h 2352675"/>
                <a:gd name="connsiteX13-1413" fmla="*/ 1609955 w 2343380"/>
                <a:gd name="connsiteY13-1414" fmla="*/ 166688 h 2352675"/>
                <a:gd name="connsiteX14-1415" fmla="*/ 1629005 w 2343380"/>
                <a:gd name="connsiteY14-1416" fmla="*/ 171450 h 2352675"/>
                <a:gd name="connsiteX15-1417" fmla="*/ 1690917 w 2343380"/>
                <a:gd name="connsiteY15-1418" fmla="*/ 195263 h 2352675"/>
                <a:gd name="connsiteX16-1419" fmla="*/ 1709967 w 2343380"/>
                <a:gd name="connsiteY16-1420" fmla="*/ 200025 h 2352675"/>
                <a:gd name="connsiteX17-1421" fmla="*/ 1790930 w 2343380"/>
                <a:gd name="connsiteY17-1422" fmla="*/ 204788 h 2352675"/>
                <a:gd name="connsiteX18-1423" fmla="*/ 1819505 w 2343380"/>
                <a:gd name="connsiteY18-1424" fmla="*/ 214313 h 2352675"/>
                <a:gd name="connsiteX19-1425" fmla="*/ 1833792 w 2343380"/>
                <a:gd name="connsiteY19-1426" fmla="*/ 219075 h 2352675"/>
                <a:gd name="connsiteX20-1427" fmla="*/ 1848080 w 2343380"/>
                <a:gd name="connsiteY20-1428" fmla="*/ 314325 h 2352675"/>
                <a:gd name="connsiteX21-1429" fmla="*/ 1876655 w 2343380"/>
                <a:gd name="connsiteY21-1430" fmla="*/ 338138 h 2352675"/>
                <a:gd name="connsiteX22-1431" fmla="*/ 1905230 w 2343380"/>
                <a:gd name="connsiteY22-1432" fmla="*/ 352425 h 2352675"/>
                <a:gd name="connsiteX23-1433" fmla="*/ 1919517 w 2343380"/>
                <a:gd name="connsiteY23-1434" fmla="*/ 361950 h 2352675"/>
                <a:gd name="connsiteX24-1435" fmla="*/ 1952855 w 2343380"/>
                <a:gd name="connsiteY24-1436" fmla="*/ 376238 h 2352675"/>
                <a:gd name="connsiteX25-1437" fmla="*/ 1981430 w 2343380"/>
                <a:gd name="connsiteY25-1438" fmla="*/ 381000 h 2352675"/>
                <a:gd name="connsiteX26-1439" fmla="*/ 2014767 w 2343380"/>
                <a:gd name="connsiteY26-1440" fmla="*/ 390525 h 2352675"/>
                <a:gd name="connsiteX27-1441" fmla="*/ 2057630 w 2343380"/>
                <a:gd name="connsiteY27-1442" fmla="*/ 395288 h 2352675"/>
                <a:gd name="connsiteX28-1443" fmla="*/ 2071917 w 2343380"/>
                <a:gd name="connsiteY28-1444" fmla="*/ 400050 h 2352675"/>
                <a:gd name="connsiteX29-1445" fmla="*/ 2086205 w 2343380"/>
                <a:gd name="connsiteY29-1446" fmla="*/ 414338 h 2352675"/>
                <a:gd name="connsiteX30-1447" fmla="*/ 2100492 w 2343380"/>
                <a:gd name="connsiteY30-1448" fmla="*/ 423863 h 2352675"/>
                <a:gd name="connsiteX31-1449" fmla="*/ 2114780 w 2343380"/>
                <a:gd name="connsiteY31-1450" fmla="*/ 452438 h 2352675"/>
                <a:gd name="connsiteX32-1451" fmla="*/ 2119542 w 2343380"/>
                <a:gd name="connsiteY32-1452" fmla="*/ 466725 h 2352675"/>
                <a:gd name="connsiteX33-1453" fmla="*/ 2138592 w 2343380"/>
                <a:gd name="connsiteY33-1454" fmla="*/ 495300 h 2352675"/>
                <a:gd name="connsiteX34-1455" fmla="*/ 2157642 w 2343380"/>
                <a:gd name="connsiteY34-1456" fmla="*/ 523875 h 2352675"/>
                <a:gd name="connsiteX35-1457" fmla="*/ 2171930 w 2343380"/>
                <a:gd name="connsiteY35-1458" fmla="*/ 533400 h 2352675"/>
                <a:gd name="connsiteX36-1459" fmla="*/ 2176692 w 2343380"/>
                <a:gd name="connsiteY36-1460" fmla="*/ 547688 h 2352675"/>
                <a:gd name="connsiteX37-1461" fmla="*/ 2200505 w 2343380"/>
                <a:gd name="connsiteY37-1462" fmla="*/ 576263 h 2352675"/>
                <a:gd name="connsiteX38-1463" fmla="*/ 2214792 w 2343380"/>
                <a:gd name="connsiteY38-1464" fmla="*/ 585788 h 2352675"/>
                <a:gd name="connsiteX39-1465" fmla="*/ 2229080 w 2343380"/>
                <a:gd name="connsiteY39-1466" fmla="*/ 600075 h 2352675"/>
                <a:gd name="connsiteX40-1467" fmla="*/ 2243367 w 2343380"/>
                <a:gd name="connsiteY40-1468" fmla="*/ 604838 h 2352675"/>
                <a:gd name="connsiteX41-1469" fmla="*/ 2271942 w 2343380"/>
                <a:gd name="connsiteY41-1470" fmla="*/ 623888 h 2352675"/>
                <a:gd name="connsiteX42-1471" fmla="*/ 2267180 w 2343380"/>
                <a:gd name="connsiteY42-1472" fmla="*/ 714375 h 2352675"/>
                <a:gd name="connsiteX43-1473" fmla="*/ 2262417 w 2343380"/>
                <a:gd name="connsiteY43-1474" fmla="*/ 728663 h 2352675"/>
                <a:gd name="connsiteX44-1475" fmla="*/ 2267180 w 2343380"/>
                <a:gd name="connsiteY44-1476" fmla="*/ 800100 h 2352675"/>
                <a:gd name="connsiteX45-1477" fmla="*/ 2281467 w 2343380"/>
                <a:gd name="connsiteY45-1478" fmla="*/ 819150 h 2352675"/>
                <a:gd name="connsiteX46-1479" fmla="*/ 2300517 w 2343380"/>
                <a:gd name="connsiteY46-1480" fmla="*/ 847725 h 2352675"/>
                <a:gd name="connsiteX47-1481" fmla="*/ 2310042 w 2343380"/>
                <a:gd name="connsiteY47-1482" fmla="*/ 862013 h 2352675"/>
                <a:gd name="connsiteX48-1483" fmla="*/ 2333855 w 2343380"/>
                <a:gd name="connsiteY48-1484" fmla="*/ 890588 h 2352675"/>
                <a:gd name="connsiteX49-1485" fmla="*/ 2329092 w 2343380"/>
                <a:gd name="connsiteY49-1486" fmla="*/ 933450 h 2352675"/>
                <a:gd name="connsiteX50-1487" fmla="*/ 2300517 w 2343380"/>
                <a:gd name="connsiteY50-1488" fmla="*/ 962025 h 2352675"/>
                <a:gd name="connsiteX51-1489" fmla="*/ 2290992 w 2343380"/>
                <a:gd name="connsiteY51-1490" fmla="*/ 976313 h 2352675"/>
                <a:gd name="connsiteX52-1491" fmla="*/ 2286230 w 2343380"/>
                <a:gd name="connsiteY52-1492" fmla="*/ 990600 h 2352675"/>
                <a:gd name="connsiteX53-1493" fmla="*/ 2300517 w 2343380"/>
                <a:gd name="connsiteY53-1494" fmla="*/ 1023938 h 2352675"/>
                <a:gd name="connsiteX54-1495" fmla="*/ 2314805 w 2343380"/>
                <a:gd name="connsiteY54-1496" fmla="*/ 1038225 h 2352675"/>
                <a:gd name="connsiteX55-1497" fmla="*/ 2319567 w 2343380"/>
                <a:gd name="connsiteY55-1498" fmla="*/ 1052513 h 2352675"/>
                <a:gd name="connsiteX56-1499" fmla="*/ 2343380 w 2343380"/>
                <a:gd name="connsiteY56-1500" fmla="*/ 1085850 h 2352675"/>
                <a:gd name="connsiteX57-1501" fmla="*/ 2310042 w 2343380"/>
                <a:gd name="connsiteY57-1502" fmla="*/ 1100138 h 2352675"/>
                <a:gd name="connsiteX58-1503" fmla="*/ 2295755 w 2343380"/>
                <a:gd name="connsiteY58-1504" fmla="*/ 1114425 h 2352675"/>
                <a:gd name="connsiteX59-1505" fmla="*/ 2281467 w 2343380"/>
                <a:gd name="connsiteY59-1506" fmla="*/ 1143000 h 2352675"/>
                <a:gd name="connsiteX60-1507" fmla="*/ 2267180 w 2343380"/>
                <a:gd name="connsiteY60-1508" fmla="*/ 1152525 h 2352675"/>
                <a:gd name="connsiteX61-1509" fmla="*/ 2262417 w 2343380"/>
                <a:gd name="connsiteY61-1510" fmla="*/ 1166813 h 2352675"/>
                <a:gd name="connsiteX62-1511" fmla="*/ 2252892 w 2343380"/>
                <a:gd name="connsiteY62-1512" fmla="*/ 1181100 h 2352675"/>
                <a:gd name="connsiteX63-1513" fmla="*/ 2267180 w 2343380"/>
                <a:gd name="connsiteY63-1514" fmla="*/ 1243013 h 2352675"/>
                <a:gd name="connsiteX64-1515" fmla="*/ 2286230 w 2343380"/>
                <a:gd name="connsiteY64-1516" fmla="*/ 1271588 h 2352675"/>
                <a:gd name="connsiteX65-1517" fmla="*/ 2295755 w 2343380"/>
                <a:gd name="connsiteY65-1518" fmla="*/ 1285875 h 2352675"/>
                <a:gd name="connsiteX66-1519" fmla="*/ 2300517 w 2343380"/>
                <a:gd name="connsiteY66-1520" fmla="*/ 1390650 h 2352675"/>
                <a:gd name="connsiteX67-1521" fmla="*/ 2257655 w 2343380"/>
                <a:gd name="connsiteY67-1522" fmla="*/ 1395413 h 2352675"/>
                <a:gd name="connsiteX68-1523" fmla="*/ 2229080 w 2343380"/>
                <a:gd name="connsiteY68-1524" fmla="*/ 1404938 h 2352675"/>
                <a:gd name="connsiteX69-1525" fmla="*/ 2181455 w 2343380"/>
                <a:gd name="connsiteY69-1526" fmla="*/ 1433513 h 2352675"/>
                <a:gd name="connsiteX70-1527" fmla="*/ 2167167 w 2343380"/>
                <a:gd name="connsiteY70-1528" fmla="*/ 1447800 h 2352675"/>
                <a:gd name="connsiteX71-1529" fmla="*/ 2162405 w 2343380"/>
                <a:gd name="connsiteY71-1530" fmla="*/ 1466850 h 2352675"/>
                <a:gd name="connsiteX72-1531" fmla="*/ 2152880 w 2343380"/>
                <a:gd name="connsiteY72-1532" fmla="*/ 1485900 h 2352675"/>
                <a:gd name="connsiteX73-1533" fmla="*/ 2171930 w 2343380"/>
                <a:gd name="connsiteY73-1534" fmla="*/ 1566863 h 2352675"/>
                <a:gd name="connsiteX74-1535" fmla="*/ 2186217 w 2343380"/>
                <a:gd name="connsiteY74-1536" fmla="*/ 1576388 h 2352675"/>
                <a:gd name="connsiteX75-1537" fmla="*/ 2195742 w 2343380"/>
                <a:gd name="connsiteY75-1538" fmla="*/ 1595438 h 2352675"/>
                <a:gd name="connsiteX76-1539" fmla="*/ 2219555 w 2343380"/>
                <a:gd name="connsiteY76-1540" fmla="*/ 1628775 h 2352675"/>
                <a:gd name="connsiteX77-1541" fmla="*/ 2205267 w 2343380"/>
                <a:gd name="connsiteY77-1542" fmla="*/ 1643063 h 2352675"/>
                <a:gd name="connsiteX78-1543" fmla="*/ 2186217 w 2343380"/>
                <a:gd name="connsiteY78-1544" fmla="*/ 1647825 h 2352675"/>
                <a:gd name="connsiteX79-1545" fmla="*/ 2171930 w 2343380"/>
                <a:gd name="connsiteY79-1546" fmla="*/ 1657350 h 2352675"/>
                <a:gd name="connsiteX80-1547" fmla="*/ 2148117 w 2343380"/>
                <a:gd name="connsiteY80-1548" fmla="*/ 1666875 h 2352675"/>
                <a:gd name="connsiteX81-1549" fmla="*/ 2133830 w 2343380"/>
                <a:gd name="connsiteY81-1550" fmla="*/ 1676400 h 2352675"/>
                <a:gd name="connsiteX82-1551" fmla="*/ 2114780 w 2343380"/>
                <a:gd name="connsiteY82-1552" fmla="*/ 1685925 h 2352675"/>
                <a:gd name="connsiteX83-1553" fmla="*/ 2100492 w 2343380"/>
                <a:gd name="connsiteY83-1554" fmla="*/ 1695450 h 2352675"/>
                <a:gd name="connsiteX84-1555" fmla="*/ 2081442 w 2343380"/>
                <a:gd name="connsiteY84-1556" fmla="*/ 1700213 h 2352675"/>
                <a:gd name="connsiteX85-1557" fmla="*/ 2043342 w 2343380"/>
                <a:gd name="connsiteY85-1558" fmla="*/ 1733550 h 2352675"/>
                <a:gd name="connsiteX86-1559" fmla="*/ 2067155 w 2343380"/>
                <a:gd name="connsiteY86-1560" fmla="*/ 1766888 h 2352675"/>
                <a:gd name="connsiteX87-1561" fmla="*/ 2071917 w 2343380"/>
                <a:gd name="connsiteY87-1562" fmla="*/ 1781175 h 2352675"/>
                <a:gd name="connsiteX88-1563" fmla="*/ 2095730 w 2343380"/>
                <a:gd name="connsiteY88-1564" fmla="*/ 1824038 h 2352675"/>
                <a:gd name="connsiteX89-1565" fmla="*/ 2081442 w 2343380"/>
                <a:gd name="connsiteY89-1566" fmla="*/ 1833563 h 2352675"/>
                <a:gd name="connsiteX90-1567" fmla="*/ 2062392 w 2343380"/>
                <a:gd name="connsiteY90-1568" fmla="*/ 1843088 h 2352675"/>
                <a:gd name="connsiteX91-1569" fmla="*/ 2048105 w 2343380"/>
                <a:gd name="connsiteY91-1570" fmla="*/ 1857375 h 2352675"/>
                <a:gd name="connsiteX92-1571" fmla="*/ 2029055 w 2343380"/>
                <a:gd name="connsiteY92-1572" fmla="*/ 1866900 h 2352675"/>
                <a:gd name="connsiteX93-1573" fmla="*/ 2014767 w 2343380"/>
                <a:gd name="connsiteY93-1574" fmla="*/ 1876425 h 2352675"/>
                <a:gd name="connsiteX94-1575" fmla="*/ 2000480 w 2343380"/>
                <a:gd name="connsiteY94-1576" fmla="*/ 1881188 h 2352675"/>
                <a:gd name="connsiteX95-1577" fmla="*/ 1981430 w 2343380"/>
                <a:gd name="connsiteY95-1578" fmla="*/ 1890713 h 2352675"/>
                <a:gd name="connsiteX96-1579" fmla="*/ 1929042 w 2343380"/>
                <a:gd name="connsiteY96-1580" fmla="*/ 1905000 h 2352675"/>
                <a:gd name="connsiteX97-1581" fmla="*/ 1914755 w 2343380"/>
                <a:gd name="connsiteY97-1582" fmla="*/ 1914525 h 2352675"/>
                <a:gd name="connsiteX98-1583" fmla="*/ 1929042 w 2343380"/>
                <a:gd name="connsiteY98-1584" fmla="*/ 1976438 h 2352675"/>
                <a:gd name="connsiteX99-1585" fmla="*/ 1924280 w 2343380"/>
                <a:gd name="connsiteY99-1586" fmla="*/ 2019300 h 2352675"/>
                <a:gd name="connsiteX100-1587" fmla="*/ 1909992 w 2343380"/>
                <a:gd name="connsiteY100-1588" fmla="*/ 2028825 h 2352675"/>
                <a:gd name="connsiteX101-1589" fmla="*/ 1867130 w 2343380"/>
                <a:gd name="connsiteY101-1590" fmla="*/ 2047875 h 2352675"/>
                <a:gd name="connsiteX102-1591" fmla="*/ 1814742 w 2343380"/>
                <a:gd name="connsiteY102-1592" fmla="*/ 2062163 h 2352675"/>
                <a:gd name="connsiteX103-1593" fmla="*/ 1786167 w 2343380"/>
                <a:gd name="connsiteY103-1594" fmla="*/ 2071688 h 2352675"/>
                <a:gd name="connsiteX104-1595" fmla="*/ 1714730 w 2343380"/>
                <a:gd name="connsiteY104-1596" fmla="*/ 2081213 h 2352675"/>
                <a:gd name="connsiteX105-1597" fmla="*/ 1729017 w 2343380"/>
                <a:gd name="connsiteY105-1598" fmla="*/ 2143125 h 2352675"/>
                <a:gd name="connsiteX106-1599" fmla="*/ 1738542 w 2343380"/>
                <a:gd name="connsiteY106-1600" fmla="*/ 2157413 h 2352675"/>
                <a:gd name="connsiteX107-1601" fmla="*/ 1733780 w 2343380"/>
                <a:gd name="connsiteY107-1602" fmla="*/ 2224088 h 2352675"/>
                <a:gd name="connsiteX108-1603" fmla="*/ 1405167 w 2343380"/>
                <a:gd name="connsiteY108-1604" fmla="*/ 2252663 h 2352675"/>
                <a:gd name="connsiteX109-1605" fmla="*/ 1400405 w 2343380"/>
                <a:gd name="connsiteY109-1606" fmla="*/ 2338388 h 2352675"/>
                <a:gd name="connsiteX110-1607" fmla="*/ 1381355 w 2343380"/>
                <a:gd name="connsiteY110-1608" fmla="*/ 2343150 h 2352675"/>
                <a:gd name="connsiteX111-1609" fmla="*/ 1338492 w 2343380"/>
                <a:gd name="connsiteY111-1610" fmla="*/ 2347913 h 2352675"/>
                <a:gd name="connsiteX112-1611" fmla="*/ 1300392 w 2343380"/>
                <a:gd name="connsiteY112-1612" fmla="*/ 2352675 h 2352675"/>
                <a:gd name="connsiteX113-1613" fmla="*/ 1276580 w 2343380"/>
                <a:gd name="connsiteY113-1614" fmla="*/ 2347913 h 2352675"/>
                <a:gd name="connsiteX114-1615" fmla="*/ 1248005 w 2343380"/>
                <a:gd name="connsiteY114-1616" fmla="*/ 2324100 h 2352675"/>
                <a:gd name="connsiteX115-1617" fmla="*/ 1238480 w 2343380"/>
                <a:gd name="connsiteY115-1618" fmla="*/ 2309813 h 2352675"/>
                <a:gd name="connsiteX116-1619" fmla="*/ 1233717 w 2343380"/>
                <a:gd name="connsiteY116-1620" fmla="*/ 2295525 h 2352675"/>
                <a:gd name="connsiteX117-1621" fmla="*/ 1219430 w 2343380"/>
                <a:gd name="connsiteY117-1622" fmla="*/ 2290763 h 2352675"/>
                <a:gd name="connsiteX118-1623" fmla="*/ 1219430 w 2343380"/>
                <a:gd name="connsiteY118-1624" fmla="*/ 2209800 h 2352675"/>
                <a:gd name="connsiteX119-1625" fmla="*/ 1136086 w 2343380"/>
                <a:gd name="connsiteY119-1626" fmla="*/ 2226469 h 2352675"/>
                <a:gd name="connsiteX120-1627" fmla="*/ 1121799 w 2343380"/>
                <a:gd name="connsiteY120-1628" fmla="*/ 2293144 h 2352675"/>
                <a:gd name="connsiteX121-1629" fmla="*/ 1105130 w 2343380"/>
                <a:gd name="connsiteY121-1630" fmla="*/ 2295525 h 2352675"/>
                <a:gd name="connsiteX122-1631" fmla="*/ 1086080 w 2343380"/>
                <a:gd name="connsiteY122-1632" fmla="*/ 2300288 h 2352675"/>
                <a:gd name="connsiteX123-1633" fmla="*/ 1071792 w 2343380"/>
                <a:gd name="connsiteY123-1634" fmla="*/ 2309813 h 2352675"/>
                <a:gd name="connsiteX124-1635" fmla="*/ 990830 w 2343380"/>
                <a:gd name="connsiteY124-1636" fmla="*/ 2319338 h 2352675"/>
                <a:gd name="connsiteX125-1637" fmla="*/ 924155 w 2343380"/>
                <a:gd name="connsiteY125-1638" fmla="*/ 2319338 h 2352675"/>
                <a:gd name="connsiteX126-1639" fmla="*/ 914630 w 2343380"/>
                <a:gd name="connsiteY126-1640" fmla="*/ 2305050 h 2352675"/>
                <a:gd name="connsiteX127-1641" fmla="*/ 895580 w 2343380"/>
                <a:gd name="connsiteY127-1642" fmla="*/ 2295525 h 2352675"/>
                <a:gd name="connsiteX128-1643" fmla="*/ 867005 w 2343380"/>
                <a:gd name="connsiteY128-1644" fmla="*/ 2286000 h 2352675"/>
                <a:gd name="connsiteX129-1645" fmla="*/ 814617 w 2343380"/>
                <a:gd name="connsiteY129-1646" fmla="*/ 2276475 h 2352675"/>
                <a:gd name="connsiteX130-1647" fmla="*/ 805092 w 2343380"/>
                <a:gd name="connsiteY130-1648" fmla="*/ 2262188 h 2352675"/>
                <a:gd name="connsiteX131-1649" fmla="*/ 638405 w 2343380"/>
                <a:gd name="connsiteY131-1650" fmla="*/ 2200275 h 2352675"/>
                <a:gd name="connsiteX132-1651" fmla="*/ 595542 w 2343380"/>
                <a:gd name="connsiteY132-1652" fmla="*/ 2176463 h 2352675"/>
                <a:gd name="connsiteX133-1653" fmla="*/ 581255 w 2343380"/>
                <a:gd name="connsiteY133-1654" fmla="*/ 2166938 h 2352675"/>
                <a:gd name="connsiteX134-1655" fmla="*/ 576492 w 2343380"/>
                <a:gd name="connsiteY134-1656" fmla="*/ 2152650 h 2352675"/>
                <a:gd name="connsiteX135-1657" fmla="*/ 566967 w 2343380"/>
                <a:gd name="connsiteY135-1658" fmla="*/ 2138363 h 2352675"/>
                <a:gd name="connsiteX136-1659" fmla="*/ 566967 w 2343380"/>
                <a:gd name="connsiteY136-1660" fmla="*/ 2076450 h 2352675"/>
                <a:gd name="connsiteX137-1661" fmla="*/ 581255 w 2343380"/>
                <a:gd name="connsiteY137-1662" fmla="*/ 2062163 h 2352675"/>
                <a:gd name="connsiteX138-1663" fmla="*/ 447905 w 2343380"/>
                <a:gd name="connsiteY138-1664" fmla="*/ 2057400 h 2352675"/>
                <a:gd name="connsiteX139-1665" fmla="*/ 433617 w 2343380"/>
                <a:gd name="connsiteY139-1666" fmla="*/ 2047875 h 2352675"/>
                <a:gd name="connsiteX140-1667" fmla="*/ 405042 w 2343380"/>
                <a:gd name="connsiteY140-1668" fmla="*/ 2038350 h 2352675"/>
                <a:gd name="connsiteX141-1669" fmla="*/ 371705 w 2343380"/>
                <a:gd name="connsiteY141-1670" fmla="*/ 2014538 h 2352675"/>
                <a:gd name="connsiteX142-1671" fmla="*/ 357417 w 2343380"/>
                <a:gd name="connsiteY142-1672" fmla="*/ 2005013 h 2352675"/>
                <a:gd name="connsiteX143-1673" fmla="*/ 343130 w 2343380"/>
                <a:gd name="connsiteY143-1674" fmla="*/ 2000250 h 2352675"/>
                <a:gd name="connsiteX144-1675" fmla="*/ 314555 w 2343380"/>
                <a:gd name="connsiteY144-1676" fmla="*/ 1981200 h 2352675"/>
                <a:gd name="connsiteX145-1677" fmla="*/ 319317 w 2343380"/>
                <a:gd name="connsiteY145-1678" fmla="*/ 1966913 h 2352675"/>
                <a:gd name="connsiteX146-1679" fmla="*/ 343130 w 2343380"/>
                <a:gd name="connsiteY146-1680" fmla="*/ 1938338 h 2352675"/>
                <a:gd name="connsiteX147-1681" fmla="*/ 347892 w 2343380"/>
                <a:gd name="connsiteY147-1682" fmla="*/ 1924050 h 2352675"/>
                <a:gd name="connsiteX148-1683" fmla="*/ 357417 w 2343380"/>
                <a:gd name="connsiteY148-1684" fmla="*/ 1881188 h 2352675"/>
                <a:gd name="connsiteX149-1685" fmla="*/ 352655 w 2343380"/>
                <a:gd name="connsiteY149-1686" fmla="*/ 1847850 h 2352675"/>
                <a:gd name="connsiteX150-1687" fmla="*/ 333605 w 2343380"/>
                <a:gd name="connsiteY150-1688" fmla="*/ 1838325 h 2352675"/>
                <a:gd name="connsiteX151-1689" fmla="*/ 290742 w 2343380"/>
                <a:gd name="connsiteY151-1690" fmla="*/ 1824038 h 2352675"/>
                <a:gd name="connsiteX152-1691" fmla="*/ 252642 w 2343380"/>
                <a:gd name="connsiteY152-1692" fmla="*/ 1809750 h 2352675"/>
                <a:gd name="connsiteX153-1693" fmla="*/ 228830 w 2343380"/>
                <a:gd name="connsiteY153-1694" fmla="*/ 1804988 h 2352675"/>
                <a:gd name="connsiteX154-1695" fmla="*/ 214542 w 2343380"/>
                <a:gd name="connsiteY154-1696" fmla="*/ 1795463 h 2352675"/>
                <a:gd name="connsiteX155-1697" fmla="*/ 200255 w 2343380"/>
                <a:gd name="connsiteY155-1698" fmla="*/ 1781175 h 2352675"/>
                <a:gd name="connsiteX156-1699" fmla="*/ 176442 w 2343380"/>
                <a:gd name="connsiteY156-1700" fmla="*/ 1771650 h 2352675"/>
                <a:gd name="connsiteX157-1701" fmla="*/ 143105 w 2343380"/>
                <a:gd name="connsiteY157-1702" fmla="*/ 1757363 h 2352675"/>
                <a:gd name="connsiteX158-1703" fmla="*/ 114530 w 2343380"/>
                <a:gd name="connsiteY158-1704" fmla="*/ 1743075 h 2352675"/>
                <a:gd name="connsiteX159-1705" fmla="*/ 100242 w 2343380"/>
                <a:gd name="connsiteY159-1706" fmla="*/ 1733550 h 2352675"/>
                <a:gd name="connsiteX160-1707" fmla="*/ 76430 w 2343380"/>
                <a:gd name="connsiteY160-1708" fmla="*/ 1728788 h 2352675"/>
                <a:gd name="connsiteX161-1709" fmla="*/ 62142 w 2343380"/>
                <a:gd name="connsiteY161-1710" fmla="*/ 1719263 h 2352675"/>
                <a:gd name="connsiteX162-1711" fmla="*/ 66905 w 2343380"/>
                <a:gd name="connsiteY162-1712" fmla="*/ 1685925 h 2352675"/>
                <a:gd name="connsiteX163-1713" fmla="*/ 81192 w 2343380"/>
                <a:gd name="connsiteY163-1714" fmla="*/ 1652588 h 2352675"/>
                <a:gd name="connsiteX164-1715" fmla="*/ 95480 w 2343380"/>
                <a:gd name="connsiteY164-1716" fmla="*/ 1643063 h 2352675"/>
                <a:gd name="connsiteX165-1717" fmla="*/ 100242 w 2343380"/>
                <a:gd name="connsiteY165-1718" fmla="*/ 1619250 h 2352675"/>
                <a:gd name="connsiteX166-1719" fmla="*/ 109767 w 2343380"/>
                <a:gd name="connsiteY166-1720" fmla="*/ 1604963 h 2352675"/>
                <a:gd name="connsiteX167-1721" fmla="*/ 114530 w 2343380"/>
                <a:gd name="connsiteY167-1722" fmla="*/ 1590675 h 2352675"/>
                <a:gd name="connsiteX168-1723" fmla="*/ 109767 w 2343380"/>
                <a:gd name="connsiteY168-1724" fmla="*/ 1571625 h 2352675"/>
                <a:gd name="connsiteX169-1725" fmla="*/ 14517 w 2343380"/>
                <a:gd name="connsiteY169-1726" fmla="*/ 1552575 h 2352675"/>
                <a:gd name="connsiteX170-1727" fmla="*/ 4992 w 2343380"/>
                <a:gd name="connsiteY170-1728" fmla="*/ 1524000 h 2352675"/>
                <a:gd name="connsiteX171-1729" fmla="*/ 230 w 2343380"/>
                <a:gd name="connsiteY171-1730" fmla="*/ 1504950 h 2352675"/>
                <a:gd name="connsiteX172-1731" fmla="*/ 9755 w 2343380"/>
                <a:gd name="connsiteY172-1732" fmla="*/ 1500188 h 2352675"/>
                <a:gd name="connsiteX0-1733" fmla="*/ 1133705 w 2343380"/>
                <a:gd name="connsiteY0-1734" fmla="*/ 104775 h 2352675"/>
                <a:gd name="connsiteX1-1735" fmla="*/ 1181330 w 2343380"/>
                <a:gd name="connsiteY1-1736" fmla="*/ 66675 h 2352675"/>
                <a:gd name="connsiteX2-1737" fmla="*/ 1200380 w 2343380"/>
                <a:gd name="connsiteY2-1738" fmla="*/ 52388 h 2352675"/>
                <a:gd name="connsiteX3-1739" fmla="*/ 1214667 w 2343380"/>
                <a:gd name="connsiteY3-1740" fmla="*/ 42863 h 2352675"/>
                <a:gd name="connsiteX4-1741" fmla="*/ 1228955 w 2343380"/>
                <a:gd name="connsiteY4-1742" fmla="*/ 28575 h 2352675"/>
                <a:gd name="connsiteX5-1743" fmla="*/ 1248005 w 2343380"/>
                <a:gd name="connsiteY5-1744" fmla="*/ 19050 h 2352675"/>
                <a:gd name="connsiteX6-1745" fmla="*/ 1276580 w 2343380"/>
                <a:gd name="connsiteY6-1746" fmla="*/ 0 h 2352675"/>
                <a:gd name="connsiteX7-1747" fmla="*/ 1309917 w 2343380"/>
                <a:gd name="connsiteY7-1748" fmla="*/ 23813 h 2352675"/>
                <a:gd name="connsiteX8-1749" fmla="*/ 1338492 w 2343380"/>
                <a:gd name="connsiteY8-1750" fmla="*/ 42863 h 2352675"/>
                <a:gd name="connsiteX9-1751" fmla="*/ 1357542 w 2343380"/>
                <a:gd name="connsiteY9-1752" fmla="*/ 71438 h 2352675"/>
                <a:gd name="connsiteX10-1753" fmla="*/ 1562330 w 2343380"/>
                <a:gd name="connsiteY10-1754" fmla="*/ 80963 h 2352675"/>
                <a:gd name="connsiteX11-1755" fmla="*/ 1567092 w 2343380"/>
                <a:gd name="connsiteY11-1756" fmla="*/ 95250 h 2352675"/>
                <a:gd name="connsiteX12-1757" fmla="*/ 1586142 w 2343380"/>
                <a:gd name="connsiteY12-1758" fmla="*/ 123825 h 2352675"/>
                <a:gd name="connsiteX13-1759" fmla="*/ 1609955 w 2343380"/>
                <a:gd name="connsiteY13-1760" fmla="*/ 166688 h 2352675"/>
                <a:gd name="connsiteX14-1761" fmla="*/ 1629005 w 2343380"/>
                <a:gd name="connsiteY14-1762" fmla="*/ 171450 h 2352675"/>
                <a:gd name="connsiteX15-1763" fmla="*/ 1690917 w 2343380"/>
                <a:gd name="connsiteY15-1764" fmla="*/ 195263 h 2352675"/>
                <a:gd name="connsiteX16-1765" fmla="*/ 1709967 w 2343380"/>
                <a:gd name="connsiteY16-1766" fmla="*/ 200025 h 2352675"/>
                <a:gd name="connsiteX17-1767" fmla="*/ 1790930 w 2343380"/>
                <a:gd name="connsiteY17-1768" fmla="*/ 204788 h 2352675"/>
                <a:gd name="connsiteX18-1769" fmla="*/ 1819505 w 2343380"/>
                <a:gd name="connsiteY18-1770" fmla="*/ 214313 h 2352675"/>
                <a:gd name="connsiteX19-1771" fmla="*/ 1833792 w 2343380"/>
                <a:gd name="connsiteY19-1772" fmla="*/ 219075 h 2352675"/>
                <a:gd name="connsiteX20-1773" fmla="*/ 1848080 w 2343380"/>
                <a:gd name="connsiteY20-1774" fmla="*/ 314325 h 2352675"/>
                <a:gd name="connsiteX21-1775" fmla="*/ 1876655 w 2343380"/>
                <a:gd name="connsiteY21-1776" fmla="*/ 338138 h 2352675"/>
                <a:gd name="connsiteX22-1777" fmla="*/ 1905230 w 2343380"/>
                <a:gd name="connsiteY22-1778" fmla="*/ 352425 h 2352675"/>
                <a:gd name="connsiteX23-1779" fmla="*/ 1919517 w 2343380"/>
                <a:gd name="connsiteY23-1780" fmla="*/ 361950 h 2352675"/>
                <a:gd name="connsiteX24-1781" fmla="*/ 1952855 w 2343380"/>
                <a:gd name="connsiteY24-1782" fmla="*/ 376238 h 2352675"/>
                <a:gd name="connsiteX25-1783" fmla="*/ 1981430 w 2343380"/>
                <a:gd name="connsiteY25-1784" fmla="*/ 381000 h 2352675"/>
                <a:gd name="connsiteX26-1785" fmla="*/ 2014767 w 2343380"/>
                <a:gd name="connsiteY26-1786" fmla="*/ 390525 h 2352675"/>
                <a:gd name="connsiteX27-1787" fmla="*/ 2057630 w 2343380"/>
                <a:gd name="connsiteY27-1788" fmla="*/ 395288 h 2352675"/>
                <a:gd name="connsiteX28-1789" fmla="*/ 2071917 w 2343380"/>
                <a:gd name="connsiteY28-1790" fmla="*/ 400050 h 2352675"/>
                <a:gd name="connsiteX29-1791" fmla="*/ 2086205 w 2343380"/>
                <a:gd name="connsiteY29-1792" fmla="*/ 414338 h 2352675"/>
                <a:gd name="connsiteX30-1793" fmla="*/ 2100492 w 2343380"/>
                <a:gd name="connsiteY30-1794" fmla="*/ 423863 h 2352675"/>
                <a:gd name="connsiteX31-1795" fmla="*/ 2114780 w 2343380"/>
                <a:gd name="connsiteY31-1796" fmla="*/ 452438 h 2352675"/>
                <a:gd name="connsiteX32-1797" fmla="*/ 2119542 w 2343380"/>
                <a:gd name="connsiteY32-1798" fmla="*/ 466725 h 2352675"/>
                <a:gd name="connsiteX33-1799" fmla="*/ 2138592 w 2343380"/>
                <a:gd name="connsiteY33-1800" fmla="*/ 495300 h 2352675"/>
                <a:gd name="connsiteX34-1801" fmla="*/ 2157642 w 2343380"/>
                <a:gd name="connsiteY34-1802" fmla="*/ 523875 h 2352675"/>
                <a:gd name="connsiteX35-1803" fmla="*/ 2171930 w 2343380"/>
                <a:gd name="connsiteY35-1804" fmla="*/ 533400 h 2352675"/>
                <a:gd name="connsiteX36-1805" fmla="*/ 2176692 w 2343380"/>
                <a:gd name="connsiteY36-1806" fmla="*/ 547688 h 2352675"/>
                <a:gd name="connsiteX37-1807" fmla="*/ 2200505 w 2343380"/>
                <a:gd name="connsiteY37-1808" fmla="*/ 576263 h 2352675"/>
                <a:gd name="connsiteX38-1809" fmla="*/ 2214792 w 2343380"/>
                <a:gd name="connsiteY38-1810" fmla="*/ 585788 h 2352675"/>
                <a:gd name="connsiteX39-1811" fmla="*/ 2229080 w 2343380"/>
                <a:gd name="connsiteY39-1812" fmla="*/ 600075 h 2352675"/>
                <a:gd name="connsiteX40-1813" fmla="*/ 2243367 w 2343380"/>
                <a:gd name="connsiteY40-1814" fmla="*/ 604838 h 2352675"/>
                <a:gd name="connsiteX41-1815" fmla="*/ 2271942 w 2343380"/>
                <a:gd name="connsiteY41-1816" fmla="*/ 623888 h 2352675"/>
                <a:gd name="connsiteX42-1817" fmla="*/ 2267180 w 2343380"/>
                <a:gd name="connsiteY42-1818" fmla="*/ 714375 h 2352675"/>
                <a:gd name="connsiteX43-1819" fmla="*/ 2262417 w 2343380"/>
                <a:gd name="connsiteY43-1820" fmla="*/ 728663 h 2352675"/>
                <a:gd name="connsiteX44-1821" fmla="*/ 2267180 w 2343380"/>
                <a:gd name="connsiteY44-1822" fmla="*/ 800100 h 2352675"/>
                <a:gd name="connsiteX45-1823" fmla="*/ 2281467 w 2343380"/>
                <a:gd name="connsiteY45-1824" fmla="*/ 819150 h 2352675"/>
                <a:gd name="connsiteX46-1825" fmla="*/ 2300517 w 2343380"/>
                <a:gd name="connsiteY46-1826" fmla="*/ 847725 h 2352675"/>
                <a:gd name="connsiteX47-1827" fmla="*/ 2310042 w 2343380"/>
                <a:gd name="connsiteY47-1828" fmla="*/ 862013 h 2352675"/>
                <a:gd name="connsiteX48-1829" fmla="*/ 2333855 w 2343380"/>
                <a:gd name="connsiteY48-1830" fmla="*/ 890588 h 2352675"/>
                <a:gd name="connsiteX49-1831" fmla="*/ 2329092 w 2343380"/>
                <a:gd name="connsiteY49-1832" fmla="*/ 933450 h 2352675"/>
                <a:gd name="connsiteX50-1833" fmla="*/ 2300517 w 2343380"/>
                <a:gd name="connsiteY50-1834" fmla="*/ 962025 h 2352675"/>
                <a:gd name="connsiteX51-1835" fmla="*/ 2290992 w 2343380"/>
                <a:gd name="connsiteY51-1836" fmla="*/ 976313 h 2352675"/>
                <a:gd name="connsiteX52-1837" fmla="*/ 2286230 w 2343380"/>
                <a:gd name="connsiteY52-1838" fmla="*/ 990600 h 2352675"/>
                <a:gd name="connsiteX53-1839" fmla="*/ 2300517 w 2343380"/>
                <a:gd name="connsiteY53-1840" fmla="*/ 1023938 h 2352675"/>
                <a:gd name="connsiteX54-1841" fmla="*/ 2314805 w 2343380"/>
                <a:gd name="connsiteY54-1842" fmla="*/ 1038225 h 2352675"/>
                <a:gd name="connsiteX55-1843" fmla="*/ 2319567 w 2343380"/>
                <a:gd name="connsiteY55-1844" fmla="*/ 1052513 h 2352675"/>
                <a:gd name="connsiteX56-1845" fmla="*/ 2343380 w 2343380"/>
                <a:gd name="connsiteY56-1846" fmla="*/ 1085850 h 2352675"/>
                <a:gd name="connsiteX57-1847" fmla="*/ 2310042 w 2343380"/>
                <a:gd name="connsiteY57-1848" fmla="*/ 1100138 h 2352675"/>
                <a:gd name="connsiteX58-1849" fmla="*/ 2295755 w 2343380"/>
                <a:gd name="connsiteY58-1850" fmla="*/ 1114425 h 2352675"/>
                <a:gd name="connsiteX59-1851" fmla="*/ 2281467 w 2343380"/>
                <a:gd name="connsiteY59-1852" fmla="*/ 1143000 h 2352675"/>
                <a:gd name="connsiteX60-1853" fmla="*/ 2267180 w 2343380"/>
                <a:gd name="connsiteY60-1854" fmla="*/ 1152525 h 2352675"/>
                <a:gd name="connsiteX61-1855" fmla="*/ 2262417 w 2343380"/>
                <a:gd name="connsiteY61-1856" fmla="*/ 1166813 h 2352675"/>
                <a:gd name="connsiteX62-1857" fmla="*/ 2252892 w 2343380"/>
                <a:gd name="connsiteY62-1858" fmla="*/ 1181100 h 2352675"/>
                <a:gd name="connsiteX63-1859" fmla="*/ 2267180 w 2343380"/>
                <a:gd name="connsiteY63-1860" fmla="*/ 1243013 h 2352675"/>
                <a:gd name="connsiteX64-1861" fmla="*/ 2286230 w 2343380"/>
                <a:gd name="connsiteY64-1862" fmla="*/ 1271588 h 2352675"/>
                <a:gd name="connsiteX65-1863" fmla="*/ 2295755 w 2343380"/>
                <a:gd name="connsiteY65-1864" fmla="*/ 1285875 h 2352675"/>
                <a:gd name="connsiteX66-1865" fmla="*/ 2300517 w 2343380"/>
                <a:gd name="connsiteY66-1866" fmla="*/ 1390650 h 2352675"/>
                <a:gd name="connsiteX67-1867" fmla="*/ 2257655 w 2343380"/>
                <a:gd name="connsiteY67-1868" fmla="*/ 1395413 h 2352675"/>
                <a:gd name="connsiteX68-1869" fmla="*/ 2229080 w 2343380"/>
                <a:gd name="connsiteY68-1870" fmla="*/ 1404938 h 2352675"/>
                <a:gd name="connsiteX69-1871" fmla="*/ 2181455 w 2343380"/>
                <a:gd name="connsiteY69-1872" fmla="*/ 1433513 h 2352675"/>
                <a:gd name="connsiteX70-1873" fmla="*/ 2167167 w 2343380"/>
                <a:gd name="connsiteY70-1874" fmla="*/ 1447800 h 2352675"/>
                <a:gd name="connsiteX71-1875" fmla="*/ 2162405 w 2343380"/>
                <a:gd name="connsiteY71-1876" fmla="*/ 1466850 h 2352675"/>
                <a:gd name="connsiteX72-1877" fmla="*/ 2152880 w 2343380"/>
                <a:gd name="connsiteY72-1878" fmla="*/ 1485900 h 2352675"/>
                <a:gd name="connsiteX73-1879" fmla="*/ 2171930 w 2343380"/>
                <a:gd name="connsiteY73-1880" fmla="*/ 1566863 h 2352675"/>
                <a:gd name="connsiteX74-1881" fmla="*/ 2186217 w 2343380"/>
                <a:gd name="connsiteY74-1882" fmla="*/ 1576388 h 2352675"/>
                <a:gd name="connsiteX75-1883" fmla="*/ 2195742 w 2343380"/>
                <a:gd name="connsiteY75-1884" fmla="*/ 1595438 h 2352675"/>
                <a:gd name="connsiteX76-1885" fmla="*/ 2219555 w 2343380"/>
                <a:gd name="connsiteY76-1886" fmla="*/ 1628775 h 2352675"/>
                <a:gd name="connsiteX77-1887" fmla="*/ 2205267 w 2343380"/>
                <a:gd name="connsiteY77-1888" fmla="*/ 1643063 h 2352675"/>
                <a:gd name="connsiteX78-1889" fmla="*/ 2186217 w 2343380"/>
                <a:gd name="connsiteY78-1890" fmla="*/ 1647825 h 2352675"/>
                <a:gd name="connsiteX79-1891" fmla="*/ 2171930 w 2343380"/>
                <a:gd name="connsiteY79-1892" fmla="*/ 1657350 h 2352675"/>
                <a:gd name="connsiteX80-1893" fmla="*/ 2148117 w 2343380"/>
                <a:gd name="connsiteY80-1894" fmla="*/ 1666875 h 2352675"/>
                <a:gd name="connsiteX81-1895" fmla="*/ 2133830 w 2343380"/>
                <a:gd name="connsiteY81-1896" fmla="*/ 1676400 h 2352675"/>
                <a:gd name="connsiteX82-1897" fmla="*/ 2114780 w 2343380"/>
                <a:gd name="connsiteY82-1898" fmla="*/ 1685925 h 2352675"/>
                <a:gd name="connsiteX83-1899" fmla="*/ 2100492 w 2343380"/>
                <a:gd name="connsiteY83-1900" fmla="*/ 1695450 h 2352675"/>
                <a:gd name="connsiteX84-1901" fmla="*/ 2081442 w 2343380"/>
                <a:gd name="connsiteY84-1902" fmla="*/ 1700213 h 2352675"/>
                <a:gd name="connsiteX85-1903" fmla="*/ 2043342 w 2343380"/>
                <a:gd name="connsiteY85-1904" fmla="*/ 1733550 h 2352675"/>
                <a:gd name="connsiteX86-1905" fmla="*/ 2067155 w 2343380"/>
                <a:gd name="connsiteY86-1906" fmla="*/ 1766888 h 2352675"/>
                <a:gd name="connsiteX87-1907" fmla="*/ 2071917 w 2343380"/>
                <a:gd name="connsiteY87-1908" fmla="*/ 1781175 h 2352675"/>
                <a:gd name="connsiteX88-1909" fmla="*/ 2095730 w 2343380"/>
                <a:gd name="connsiteY88-1910" fmla="*/ 1824038 h 2352675"/>
                <a:gd name="connsiteX89-1911" fmla="*/ 2081442 w 2343380"/>
                <a:gd name="connsiteY89-1912" fmla="*/ 1833563 h 2352675"/>
                <a:gd name="connsiteX90-1913" fmla="*/ 2062392 w 2343380"/>
                <a:gd name="connsiteY90-1914" fmla="*/ 1843088 h 2352675"/>
                <a:gd name="connsiteX91-1915" fmla="*/ 2048105 w 2343380"/>
                <a:gd name="connsiteY91-1916" fmla="*/ 1857375 h 2352675"/>
                <a:gd name="connsiteX92-1917" fmla="*/ 2029055 w 2343380"/>
                <a:gd name="connsiteY92-1918" fmla="*/ 1866900 h 2352675"/>
                <a:gd name="connsiteX93-1919" fmla="*/ 2014767 w 2343380"/>
                <a:gd name="connsiteY93-1920" fmla="*/ 1876425 h 2352675"/>
                <a:gd name="connsiteX94-1921" fmla="*/ 2000480 w 2343380"/>
                <a:gd name="connsiteY94-1922" fmla="*/ 1881188 h 2352675"/>
                <a:gd name="connsiteX95-1923" fmla="*/ 1981430 w 2343380"/>
                <a:gd name="connsiteY95-1924" fmla="*/ 1890713 h 2352675"/>
                <a:gd name="connsiteX96-1925" fmla="*/ 1929042 w 2343380"/>
                <a:gd name="connsiteY96-1926" fmla="*/ 1905000 h 2352675"/>
                <a:gd name="connsiteX97-1927" fmla="*/ 1914755 w 2343380"/>
                <a:gd name="connsiteY97-1928" fmla="*/ 1914525 h 2352675"/>
                <a:gd name="connsiteX98-1929" fmla="*/ 1929042 w 2343380"/>
                <a:gd name="connsiteY98-1930" fmla="*/ 1976438 h 2352675"/>
                <a:gd name="connsiteX99-1931" fmla="*/ 1924280 w 2343380"/>
                <a:gd name="connsiteY99-1932" fmla="*/ 2019300 h 2352675"/>
                <a:gd name="connsiteX100-1933" fmla="*/ 1909992 w 2343380"/>
                <a:gd name="connsiteY100-1934" fmla="*/ 2028825 h 2352675"/>
                <a:gd name="connsiteX101-1935" fmla="*/ 1867130 w 2343380"/>
                <a:gd name="connsiteY101-1936" fmla="*/ 2047875 h 2352675"/>
                <a:gd name="connsiteX102-1937" fmla="*/ 1814742 w 2343380"/>
                <a:gd name="connsiteY102-1938" fmla="*/ 2062163 h 2352675"/>
                <a:gd name="connsiteX103-1939" fmla="*/ 1786167 w 2343380"/>
                <a:gd name="connsiteY103-1940" fmla="*/ 2071688 h 2352675"/>
                <a:gd name="connsiteX104-1941" fmla="*/ 1714730 w 2343380"/>
                <a:gd name="connsiteY104-1942" fmla="*/ 2081213 h 2352675"/>
                <a:gd name="connsiteX105-1943" fmla="*/ 1729017 w 2343380"/>
                <a:gd name="connsiteY105-1944" fmla="*/ 2143125 h 2352675"/>
                <a:gd name="connsiteX106-1945" fmla="*/ 1738542 w 2343380"/>
                <a:gd name="connsiteY106-1946" fmla="*/ 2157413 h 2352675"/>
                <a:gd name="connsiteX107-1947" fmla="*/ 1733780 w 2343380"/>
                <a:gd name="connsiteY107-1948" fmla="*/ 2224088 h 2352675"/>
                <a:gd name="connsiteX108-1949" fmla="*/ 1405167 w 2343380"/>
                <a:gd name="connsiteY108-1950" fmla="*/ 2252663 h 2352675"/>
                <a:gd name="connsiteX109-1951" fmla="*/ 1400405 w 2343380"/>
                <a:gd name="connsiteY109-1952" fmla="*/ 2338388 h 2352675"/>
                <a:gd name="connsiteX110-1953" fmla="*/ 1381355 w 2343380"/>
                <a:gd name="connsiteY110-1954" fmla="*/ 2343150 h 2352675"/>
                <a:gd name="connsiteX111-1955" fmla="*/ 1338492 w 2343380"/>
                <a:gd name="connsiteY111-1956" fmla="*/ 2347913 h 2352675"/>
                <a:gd name="connsiteX112-1957" fmla="*/ 1300392 w 2343380"/>
                <a:gd name="connsiteY112-1958" fmla="*/ 2352675 h 2352675"/>
                <a:gd name="connsiteX113-1959" fmla="*/ 1276580 w 2343380"/>
                <a:gd name="connsiteY113-1960" fmla="*/ 2347913 h 2352675"/>
                <a:gd name="connsiteX114-1961" fmla="*/ 1248005 w 2343380"/>
                <a:gd name="connsiteY114-1962" fmla="*/ 2324100 h 2352675"/>
                <a:gd name="connsiteX115-1963" fmla="*/ 1238480 w 2343380"/>
                <a:gd name="connsiteY115-1964" fmla="*/ 2309813 h 2352675"/>
                <a:gd name="connsiteX116-1965" fmla="*/ 1233717 w 2343380"/>
                <a:gd name="connsiteY116-1966" fmla="*/ 2295525 h 2352675"/>
                <a:gd name="connsiteX117-1967" fmla="*/ 1219430 w 2343380"/>
                <a:gd name="connsiteY117-1968" fmla="*/ 2290763 h 2352675"/>
                <a:gd name="connsiteX118-1969" fmla="*/ 1231337 w 2343380"/>
                <a:gd name="connsiteY118-1970" fmla="*/ 2135981 h 2352675"/>
                <a:gd name="connsiteX119-1971" fmla="*/ 1136086 w 2343380"/>
                <a:gd name="connsiteY119-1972" fmla="*/ 2226469 h 2352675"/>
                <a:gd name="connsiteX120-1973" fmla="*/ 1121799 w 2343380"/>
                <a:gd name="connsiteY120-1974" fmla="*/ 2293144 h 2352675"/>
                <a:gd name="connsiteX121-1975" fmla="*/ 1105130 w 2343380"/>
                <a:gd name="connsiteY121-1976" fmla="*/ 2295525 h 2352675"/>
                <a:gd name="connsiteX122-1977" fmla="*/ 1086080 w 2343380"/>
                <a:gd name="connsiteY122-1978" fmla="*/ 2300288 h 2352675"/>
                <a:gd name="connsiteX123-1979" fmla="*/ 1071792 w 2343380"/>
                <a:gd name="connsiteY123-1980" fmla="*/ 2309813 h 2352675"/>
                <a:gd name="connsiteX124-1981" fmla="*/ 990830 w 2343380"/>
                <a:gd name="connsiteY124-1982" fmla="*/ 2319338 h 2352675"/>
                <a:gd name="connsiteX125-1983" fmla="*/ 924155 w 2343380"/>
                <a:gd name="connsiteY125-1984" fmla="*/ 2319338 h 2352675"/>
                <a:gd name="connsiteX126-1985" fmla="*/ 914630 w 2343380"/>
                <a:gd name="connsiteY126-1986" fmla="*/ 2305050 h 2352675"/>
                <a:gd name="connsiteX127-1987" fmla="*/ 895580 w 2343380"/>
                <a:gd name="connsiteY127-1988" fmla="*/ 2295525 h 2352675"/>
                <a:gd name="connsiteX128-1989" fmla="*/ 867005 w 2343380"/>
                <a:gd name="connsiteY128-1990" fmla="*/ 2286000 h 2352675"/>
                <a:gd name="connsiteX129-1991" fmla="*/ 814617 w 2343380"/>
                <a:gd name="connsiteY129-1992" fmla="*/ 2276475 h 2352675"/>
                <a:gd name="connsiteX130-1993" fmla="*/ 805092 w 2343380"/>
                <a:gd name="connsiteY130-1994" fmla="*/ 2262188 h 2352675"/>
                <a:gd name="connsiteX131-1995" fmla="*/ 638405 w 2343380"/>
                <a:gd name="connsiteY131-1996" fmla="*/ 2200275 h 2352675"/>
                <a:gd name="connsiteX132-1997" fmla="*/ 595542 w 2343380"/>
                <a:gd name="connsiteY132-1998" fmla="*/ 2176463 h 2352675"/>
                <a:gd name="connsiteX133-1999" fmla="*/ 581255 w 2343380"/>
                <a:gd name="connsiteY133-2000" fmla="*/ 2166938 h 2352675"/>
                <a:gd name="connsiteX134-2001" fmla="*/ 576492 w 2343380"/>
                <a:gd name="connsiteY134-2002" fmla="*/ 2152650 h 2352675"/>
                <a:gd name="connsiteX135-2003" fmla="*/ 566967 w 2343380"/>
                <a:gd name="connsiteY135-2004" fmla="*/ 2138363 h 2352675"/>
                <a:gd name="connsiteX136-2005" fmla="*/ 566967 w 2343380"/>
                <a:gd name="connsiteY136-2006" fmla="*/ 2076450 h 2352675"/>
                <a:gd name="connsiteX137-2007" fmla="*/ 581255 w 2343380"/>
                <a:gd name="connsiteY137-2008" fmla="*/ 2062163 h 2352675"/>
                <a:gd name="connsiteX138-2009" fmla="*/ 447905 w 2343380"/>
                <a:gd name="connsiteY138-2010" fmla="*/ 2057400 h 2352675"/>
                <a:gd name="connsiteX139-2011" fmla="*/ 433617 w 2343380"/>
                <a:gd name="connsiteY139-2012" fmla="*/ 2047875 h 2352675"/>
                <a:gd name="connsiteX140-2013" fmla="*/ 405042 w 2343380"/>
                <a:gd name="connsiteY140-2014" fmla="*/ 2038350 h 2352675"/>
                <a:gd name="connsiteX141-2015" fmla="*/ 371705 w 2343380"/>
                <a:gd name="connsiteY141-2016" fmla="*/ 2014538 h 2352675"/>
                <a:gd name="connsiteX142-2017" fmla="*/ 357417 w 2343380"/>
                <a:gd name="connsiteY142-2018" fmla="*/ 2005013 h 2352675"/>
                <a:gd name="connsiteX143-2019" fmla="*/ 343130 w 2343380"/>
                <a:gd name="connsiteY143-2020" fmla="*/ 2000250 h 2352675"/>
                <a:gd name="connsiteX144-2021" fmla="*/ 314555 w 2343380"/>
                <a:gd name="connsiteY144-2022" fmla="*/ 1981200 h 2352675"/>
                <a:gd name="connsiteX145-2023" fmla="*/ 319317 w 2343380"/>
                <a:gd name="connsiteY145-2024" fmla="*/ 1966913 h 2352675"/>
                <a:gd name="connsiteX146-2025" fmla="*/ 343130 w 2343380"/>
                <a:gd name="connsiteY146-2026" fmla="*/ 1938338 h 2352675"/>
                <a:gd name="connsiteX147-2027" fmla="*/ 347892 w 2343380"/>
                <a:gd name="connsiteY147-2028" fmla="*/ 1924050 h 2352675"/>
                <a:gd name="connsiteX148-2029" fmla="*/ 357417 w 2343380"/>
                <a:gd name="connsiteY148-2030" fmla="*/ 1881188 h 2352675"/>
                <a:gd name="connsiteX149-2031" fmla="*/ 352655 w 2343380"/>
                <a:gd name="connsiteY149-2032" fmla="*/ 1847850 h 2352675"/>
                <a:gd name="connsiteX150-2033" fmla="*/ 333605 w 2343380"/>
                <a:gd name="connsiteY150-2034" fmla="*/ 1838325 h 2352675"/>
                <a:gd name="connsiteX151-2035" fmla="*/ 290742 w 2343380"/>
                <a:gd name="connsiteY151-2036" fmla="*/ 1824038 h 2352675"/>
                <a:gd name="connsiteX152-2037" fmla="*/ 252642 w 2343380"/>
                <a:gd name="connsiteY152-2038" fmla="*/ 1809750 h 2352675"/>
                <a:gd name="connsiteX153-2039" fmla="*/ 228830 w 2343380"/>
                <a:gd name="connsiteY153-2040" fmla="*/ 1804988 h 2352675"/>
                <a:gd name="connsiteX154-2041" fmla="*/ 214542 w 2343380"/>
                <a:gd name="connsiteY154-2042" fmla="*/ 1795463 h 2352675"/>
                <a:gd name="connsiteX155-2043" fmla="*/ 200255 w 2343380"/>
                <a:gd name="connsiteY155-2044" fmla="*/ 1781175 h 2352675"/>
                <a:gd name="connsiteX156-2045" fmla="*/ 176442 w 2343380"/>
                <a:gd name="connsiteY156-2046" fmla="*/ 1771650 h 2352675"/>
                <a:gd name="connsiteX157-2047" fmla="*/ 143105 w 2343380"/>
                <a:gd name="connsiteY157-2048" fmla="*/ 1757363 h 2352675"/>
                <a:gd name="connsiteX158-2049" fmla="*/ 114530 w 2343380"/>
                <a:gd name="connsiteY158-2050" fmla="*/ 1743075 h 2352675"/>
                <a:gd name="connsiteX159-2051" fmla="*/ 100242 w 2343380"/>
                <a:gd name="connsiteY159-2052" fmla="*/ 1733550 h 2352675"/>
                <a:gd name="connsiteX160-2053" fmla="*/ 76430 w 2343380"/>
                <a:gd name="connsiteY160-2054" fmla="*/ 1728788 h 2352675"/>
                <a:gd name="connsiteX161-2055" fmla="*/ 62142 w 2343380"/>
                <a:gd name="connsiteY161-2056" fmla="*/ 1719263 h 2352675"/>
                <a:gd name="connsiteX162-2057" fmla="*/ 66905 w 2343380"/>
                <a:gd name="connsiteY162-2058" fmla="*/ 1685925 h 2352675"/>
                <a:gd name="connsiteX163-2059" fmla="*/ 81192 w 2343380"/>
                <a:gd name="connsiteY163-2060" fmla="*/ 1652588 h 2352675"/>
                <a:gd name="connsiteX164-2061" fmla="*/ 95480 w 2343380"/>
                <a:gd name="connsiteY164-2062" fmla="*/ 1643063 h 2352675"/>
                <a:gd name="connsiteX165-2063" fmla="*/ 100242 w 2343380"/>
                <a:gd name="connsiteY165-2064" fmla="*/ 1619250 h 2352675"/>
                <a:gd name="connsiteX166-2065" fmla="*/ 109767 w 2343380"/>
                <a:gd name="connsiteY166-2066" fmla="*/ 1604963 h 2352675"/>
                <a:gd name="connsiteX167-2067" fmla="*/ 114530 w 2343380"/>
                <a:gd name="connsiteY167-2068" fmla="*/ 1590675 h 2352675"/>
                <a:gd name="connsiteX168-2069" fmla="*/ 109767 w 2343380"/>
                <a:gd name="connsiteY168-2070" fmla="*/ 1571625 h 2352675"/>
                <a:gd name="connsiteX169-2071" fmla="*/ 14517 w 2343380"/>
                <a:gd name="connsiteY169-2072" fmla="*/ 1552575 h 2352675"/>
                <a:gd name="connsiteX170-2073" fmla="*/ 4992 w 2343380"/>
                <a:gd name="connsiteY170-2074" fmla="*/ 1524000 h 2352675"/>
                <a:gd name="connsiteX171-2075" fmla="*/ 230 w 2343380"/>
                <a:gd name="connsiteY171-2076" fmla="*/ 1504950 h 2352675"/>
                <a:gd name="connsiteX172-2077" fmla="*/ 9755 w 2343380"/>
                <a:gd name="connsiteY172-2078" fmla="*/ 1500188 h 2352675"/>
                <a:gd name="connsiteX0-2079" fmla="*/ 1133705 w 2343380"/>
                <a:gd name="connsiteY0-2080" fmla="*/ 104775 h 2352675"/>
                <a:gd name="connsiteX1-2081" fmla="*/ 1181330 w 2343380"/>
                <a:gd name="connsiteY1-2082" fmla="*/ 66675 h 2352675"/>
                <a:gd name="connsiteX2-2083" fmla="*/ 1200380 w 2343380"/>
                <a:gd name="connsiteY2-2084" fmla="*/ 52388 h 2352675"/>
                <a:gd name="connsiteX3-2085" fmla="*/ 1214667 w 2343380"/>
                <a:gd name="connsiteY3-2086" fmla="*/ 42863 h 2352675"/>
                <a:gd name="connsiteX4-2087" fmla="*/ 1228955 w 2343380"/>
                <a:gd name="connsiteY4-2088" fmla="*/ 28575 h 2352675"/>
                <a:gd name="connsiteX5-2089" fmla="*/ 1248005 w 2343380"/>
                <a:gd name="connsiteY5-2090" fmla="*/ 19050 h 2352675"/>
                <a:gd name="connsiteX6-2091" fmla="*/ 1276580 w 2343380"/>
                <a:gd name="connsiteY6-2092" fmla="*/ 0 h 2352675"/>
                <a:gd name="connsiteX7-2093" fmla="*/ 1309917 w 2343380"/>
                <a:gd name="connsiteY7-2094" fmla="*/ 23813 h 2352675"/>
                <a:gd name="connsiteX8-2095" fmla="*/ 1338492 w 2343380"/>
                <a:gd name="connsiteY8-2096" fmla="*/ 42863 h 2352675"/>
                <a:gd name="connsiteX9-2097" fmla="*/ 1357542 w 2343380"/>
                <a:gd name="connsiteY9-2098" fmla="*/ 71438 h 2352675"/>
                <a:gd name="connsiteX10-2099" fmla="*/ 1562330 w 2343380"/>
                <a:gd name="connsiteY10-2100" fmla="*/ 80963 h 2352675"/>
                <a:gd name="connsiteX11-2101" fmla="*/ 1567092 w 2343380"/>
                <a:gd name="connsiteY11-2102" fmla="*/ 95250 h 2352675"/>
                <a:gd name="connsiteX12-2103" fmla="*/ 1586142 w 2343380"/>
                <a:gd name="connsiteY12-2104" fmla="*/ 123825 h 2352675"/>
                <a:gd name="connsiteX13-2105" fmla="*/ 1609955 w 2343380"/>
                <a:gd name="connsiteY13-2106" fmla="*/ 166688 h 2352675"/>
                <a:gd name="connsiteX14-2107" fmla="*/ 1629005 w 2343380"/>
                <a:gd name="connsiteY14-2108" fmla="*/ 171450 h 2352675"/>
                <a:gd name="connsiteX15-2109" fmla="*/ 1690917 w 2343380"/>
                <a:gd name="connsiteY15-2110" fmla="*/ 195263 h 2352675"/>
                <a:gd name="connsiteX16-2111" fmla="*/ 1709967 w 2343380"/>
                <a:gd name="connsiteY16-2112" fmla="*/ 200025 h 2352675"/>
                <a:gd name="connsiteX17-2113" fmla="*/ 1790930 w 2343380"/>
                <a:gd name="connsiteY17-2114" fmla="*/ 204788 h 2352675"/>
                <a:gd name="connsiteX18-2115" fmla="*/ 1819505 w 2343380"/>
                <a:gd name="connsiteY18-2116" fmla="*/ 214313 h 2352675"/>
                <a:gd name="connsiteX19-2117" fmla="*/ 1833792 w 2343380"/>
                <a:gd name="connsiteY19-2118" fmla="*/ 219075 h 2352675"/>
                <a:gd name="connsiteX20-2119" fmla="*/ 1848080 w 2343380"/>
                <a:gd name="connsiteY20-2120" fmla="*/ 314325 h 2352675"/>
                <a:gd name="connsiteX21-2121" fmla="*/ 1876655 w 2343380"/>
                <a:gd name="connsiteY21-2122" fmla="*/ 338138 h 2352675"/>
                <a:gd name="connsiteX22-2123" fmla="*/ 1905230 w 2343380"/>
                <a:gd name="connsiteY22-2124" fmla="*/ 352425 h 2352675"/>
                <a:gd name="connsiteX23-2125" fmla="*/ 1919517 w 2343380"/>
                <a:gd name="connsiteY23-2126" fmla="*/ 361950 h 2352675"/>
                <a:gd name="connsiteX24-2127" fmla="*/ 1952855 w 2343380"/>
                <a:gd name="connsiteY24-2128" fmla="*/ 376238 h 2352675"/>
                <a:gd name="connsiteX25-2129" fmla="*/ 1981430 w 2343380"/>
                <a:gd name="connsiteY25-2130" fmla="*/ 381000 h 2352675"/>
                <a:gd name="connsiteX26-2131" fmla="*/ 2014767 w 2343380"/>
                <a:gd name="connsiteY26-2132" fmla="*/ 390525 h 2352675"/>
                <a:gd name="connsiteX27-2133" fmla="*/ 2057630 w 2343380"/>
                <a:gd name="connsiteY27-2134" fmla="*/ 395288 h 2352675"/>
                <a:gd name="connsiteX28-2135" fmla="*/ 2071917 w 2343380"/>
                <a:gd name="connsiteY28-2136" fmla="*/ 400050 h 2352675"/>
                <a:gd name="connsiteX29-2137" fmla="*/ 2086205 w 2343380"/>
                <a:gd name="connsiteY29-2138" fmla="*/ 414338 h 2352675"/>
                <a:gd name="connsiteX30-2139" fmla="*/ 2100492 w 2343380"/>
                <a:gd name="connsiteY30-2140" fmla="*/ 423863 h 2352675"/>
                <a:gd name="connsiteX31-2141" fmla="*/ 2114780 w 2343380"/>
                <a:gd name="connsiteY31-2142" fmla="*/ 452438 h 2352675"/>
                <a:gd name="connsiteX32-2143" fmla="*/ 2119542 w 2343380"/>
                <a:gd name="connsiteY32-2144" fmla="*/ 466725 h 2352675"/>
                <a:gd name="connsiteX33-2145" fmla="*/ 2138592 w 2343380"/>
                <a:gd name="connsiteY33-2146" fmla="*/ 495300 h 2352675"/>
                <a:gd name="connsiteX34-2147" fmla="*/ 2157642 w 2343380"/>
                <a:gd name="connsiteY34-2148" fmla="*/ 523875 h 2352675"/>
                <a:gd name="connsiteX35-2149" fmla="*/ 2171930 w 2343380"/>
                <a:gd name="connsiteY35-2150" fmla="*/ 533400 h 2352675"/>
                <a:gd name="connsiteX36-2151" fmla="*/ 2176692 w 2343380"/>
                <a:gd name="connsiteY36-2152" fmla="*/ 547688 h 2352675"/>
                <a:gd name="connsiteX37-2153" fmla="*/ 2200505 w 2343380"/>
                <a:gd name="connsiteY37-2154" fmla="*/ 576263 h 2352675"/>
                <a:gd name="connsiteX38-2155" fmla="*/ 2214792 w 2343380"/>
                <a:gd name="connsiteY38-2156" fmla="*/ 585788 h 2352675"/>
                <a:gd name="connsiteX39-2157" fmla="*/ 2229080 w 2343380"/>
                <a:gd name="connsiteY39-2158" fmla="*/ 600075 h 2352675"/>
                <a:gd name="connsiteX40-2159" fmla="*/ 2243367 w 2343380"/>
                <a:gd name="connsiteY40-2160" fmla="*/ 604838 h 2352675"/>
                <a:gd name="connsiteX41-2161" fmla="*/ 2271942 w 2343380"/>
                <a:gd name="connsiteY41-2162" fmla="*/ 623888 h 2352675"/>
                <a:gd name="connsiteX42-2163" fmla="*/ 2267180 w 2343380"/>
                <a:gd name="connsiteY42-2164" fmla="*/ 714375 h 2352675"/>
                <a:gd name="connsiteX43-2165" fmla="*/ 2262417 w 2343380"/>
                <a:gd name="connsiteY43-2166" fmla="*/ 728663 h 2352675"/>
                <a:gd name="connsiteX44-2167" fmla="*/ 2267180 w 2343380"/>
                <a:gd name="connsiteY44-2168" fmla="*/ 800100 h 2352675"/>
                <a:gd name="connsiteX45-2169" fmla="*/ 2281467 w 2343380"/>
                <a:gd name="connsiteY45-2170" fmla="*/ 819150 h 2352675"/>
                <a:gd name="connsiteX46-2171" fmla="*/ 2300517 w 2343380"/>
                <a:gd name="connsiteY46-2172" fmla="*/ 847725 h 2352675"/>
                <a:gd name="connsiteX47-2173" fmla="*/ 2310042 w 2343380"/>
                <a:gd name="connsiteY47-2174" fmla="*/ 862013 h 2352675"/>
                <a:gd name="connsiteX48-2175" fmla="*/ 2333855 w 2343380"/>
                <a:gd name="connsiteY48-2176" fmla="*/ 890588 h 2352675"/>
                <a:gd name="connsiteX49-2177" fmla="*/ 2329092 w 2343380"/>
                <a:gd name="connsiteY49-2178" fmla="*/ 933450 h 2352675"/>
                <a:gd name="connsiteX50-2179" fmla="*/ 2300517 w 2343380"/>
                <a:gd name="connsiteY50-2180" fmla="*/ 962025 h 2352675"/>
                <a:gd name="connsiteX51-2181" fmla="*/ 2290992 w 2343380"/>
                <a:gd name="connsiteY51-2182" fmla="*/ 976313 h 2352675"/>
                <a:gd name="connsiteX52-2183" fmla="*/ 2286230 w 2343380"/>
                <a:gd name="connsiteY52-2184" fmla="*/ 990600 h 2352675"/>
                <a:gd name="connsiteX53-2185" fmla="*/ 2300517 w 2343380"/>
                <a:gd name="connsiteY53-2186" fmla="*/ 1023938 h 2352675"/>
                <a:gd name="connsiteX54-2187" fmla="*/ 2314805 w 2343380"/>
                <a:gd name="connsiteY54-2188" fmla="*/ 1038225 h 2352675"/>
                <a:gd name="connsiteX55-2189" fmla="*/ 2319567 w 2343380"/>
                <a:gd name="connsiteY55-2190" fmla="*/ 1052513 h 2352675"/>
                <a:gd name="connsiteX56-2191" fmla="*/ 2343380 w 2343380"/>
                <a:gd name="connsiteY56-2192" fmla="*/ 1085850 h 2352675"/>
                <a:gd name="connsiteX57-2193" fmla="*/ 2310042 w 2343380"/>
                <a:gd name="connsiteY57-2194" fmla="*/ 1100138 h 2352675"/>
                <a:gd name="connsiteX58-2195" fmla="*/ 2295755 w 2343380"/>
                <a:gd name="connsiteY58-2196" fmla="*/ 1114425 h 2352675"/>
                <a:gd name="connsiteX59-2197" fmla="*/ 2281467 w 2343380"/>
                <a:gd name="connsiteY59-2198" fmla="*/ 1143000 h 2352675"/>
                <a:gd name="connsiteX60-2199" fmla="*/ 2267180 w 2343380"/>
                <a:gd name="connsiteY60-2200" fmla="*/ 1152525 h 2352675"/>
                <a:gd name="connsiteX61-2201" fmla="*/ 2262417 w 2343380"/>
                <a:gd name="connsiteY61-2202" fmla="*/ 1166813 h 2352675"/>
                <a:gd name="connsiteX62-2203" fmla="*/ 2252892 w 2343380"/>
                <a:gd name="connsiteY62-2204" fmla="*/ 1181100 h 2352675"/>
                <a:gd name="connsiteX63-2205" fmla="*/ 2267180 w 2343380"/>
                <a:gd name="connsiteY63-2206" fmla="*/ 1243013 h 2352675"/>
                <a:gd name="connsiteX64-2207" fmla="*/ 2286230 w 2343380"/>
                <a:gd name="connsiteY64-2208" fmla="*/ 1271588 h 2352675"/>
                <a:gd name="connsiteX65-2209" fmla="*/ 2295755 w 2343380"/>
                <a:gd name="connsiteY65-2210" fmla="*/ 1285875 h 2352675"/>
                <a:gd name="connsiteX66-2211" fmla="*/ 2300517 w 2343380"/>
                <a:gd name="connsiteY66-2212" fmla="*/ 1390650 h 2352675"/>
                <a:gd name="connsiteX67-2213" fmla="*/ 2257655 w 2343380"/>
                <a:gd name="connsiteY67-2214" fmla="*/ 1395413 h 2352675"/>
                <a:gd name="connsiteX68-2215" fmla="*/ 2229080 w 2343380"/>
                <a:gd name="connsiteY68-2216" fmla="*/ 1404938 h 2352675"/>
                <a:gd name="connsiteX69-2217" fmla="*/ 2181455 w 2343380"/>
                <a:gd name="connsiteY69-2218" fmla="*/ 1433513 h 2352675"/>
                <a:gd name="connsiteX70-2219" fmla="*/ 2167167 w 2343380"/>
                <a:gd name="connsiteY70-2220" fmla="*/ 1447800 h 2352675"/>
                <a:gd name="connsiteX71-2221" fmla="*/ 2162405 w 2343380"/>
                <a:gd name="connsiteY71-2222" fmla="*/ 1466850 h 2352675"/>
                <a:gd name="connsiteX72-2223" fmla="*/ 2152880 w 2343380"/>
                <a:gd name="connsiteY72-2224" fmla="*/ 1485900 h 2352675"/>
                <a:gd name="connsiteX73-2225" fmla="*/ 2171930 w 2343380"/>
                <a:gd name="connsiteY73-2226" fmla="*/ 1566863 h 2352675"/>
                <a:gd name="connsiteX74-2227" fmla="*/ 2186217 w 2343380"/>
                <a:gd name="connsiteY74-2228" fmla="*/ 1576388 h 2352675"/>
                <a:gd name="connsiteX75-2229" fmla="*/ 2195742 w 2343380"/>
                <a:gd name="connsiteY75-2230" fmla="*/ 1595438 h 2352675"/>
                <a:gd name="connsiteX76-2231" fmla="*/ 2219555 w 2343380"/>
                <a:gd name="connsiteY76-2232" fmla="*/ 1628775 h 2352675"/>
                <a:gd name="connsiteX77-2233" fmla="*/ 2205267 w 2343380"/>
                <a:gd name="connsiteY77-2234" fmla="*/ 1643063 h 2352675"/>
                <a:gd name="connsiteX78-2235" fmla="*/ 2186217 w 2343380"/>
                <a:gd name="connsiteY78-2236" fmla="*/ 1647825 h 2352675"/>
                <a:gd name="connsiteX79-2237" fmla="*/ 2171930 w 2343380"/>
                <a:gd name="connsiteY79-2238" fmla="*/ 1657350 h 2352675"/>
                <a:gd name="connsiteX80-2239" fmla="*/ 2148117 w 2343380"/>
                <a:gd name="connsiteY80-2240" fmla="*/ 1666875 h 2352675"/>
                <a:gd name="connsiteX81-2241" fmla="*/ 2133830 w 2343380"/>
                <a:gd name="connsiteY81-2242" fmla="*/ 1676400 h 2352675"/>
                <a:gd name="connsiteX82-2243" fmla="*/ 2114780 w 2343380"/>
                <a:gd name="connsiteY82-2244" fmla="*/ 1685925 h 2352675"/>
                <a:gd name="connsiteX83-2245" fmla="*/ 2100492 w 2343380"/>
                <a:gd name="connsiteY83-2246" fmla="*/ 1695450 h 2352675"/>
                <a:gd name="connsiteX84-2247" fmla="*/ 2081442 w 2343380"/>
                <a:gd name="connsiteY84-2248" fmla="*/ 1700213 h 2352675"/>
                <a:gd name="connsiteX85-2249" fmla="*/ 2043342 w 2343380"/>
                <a:gd name="connsiteY85-2250" fmla="*/ 1733550 h 2352675"/>
                <a:gd name="connsiteX86-2251" fmla="*/ 2067155 w 2343380"/>
                <a:gd name="connsiteY86-2252" fmla="*/ 1766888 h 2352675"/>
                <a:gd name="connsiteX87-2253" fmla="*/ 2071917 w 2343380"/>
                <a:gd name="connsiteY87-2254" fmla="*/ 1781175 h 2352675"/>
                <a:gd name="connsiteX88-2255" fmla="*/ 2095730 w 2343380"/>
                <a:gd name="connsiteY88-2256" fmla="*/ 1824038 h 2352675"/>
                <a:gd name="connsiteX89-2257" fmla="*/ 2081442 w 2343380"/>
                <a:gd name="connsiteY89-2258" fmla="*/ 1833563 h 2352675"/>
                <a:gd name="connsiteX90-2259" fmla="*/ 2062392 w 2343380"/>
                <a:gd name="connsiteY90-2260" fmla="*/ 1843088 h 2352675"/>
                <a:gd name="connsiteX91-2261" fmla="*/ 2048105 w 2343380"/>
                <a:gd name="connsiteY91-2262" fmla="*/ 1857375 h 2352675"/>
                <a:gd name="connsiteX92-2263" fmla="*/ 2029055 w 2343380"/>
                <a:gd name="connsiteY92-2264" fmla="*/ 1866900 h 2352675"/>
                <a:gd name="connsiteX93-2265" fmla="*/ 2014767 w 2343380"/>
                <a:gd name="connsiteY93-2266" fmla="*/ 1876425 h 2352675"/>
                <a:gd name="connsiteX94-2267" fmla="*/ 2000480 w 2343380"/>
                <a:gd name="connsiteY94-2268" fmla="*/ 1881188 h 2352675"/>
                <a:gd name="connsiteX95-2269" fmla="*/ 1981430 w 2343380"/>
                <a:gd name="connsiteY95-2270" fmla="*/ 1890713 h 2352675"/>
                <a:gd name="connsiteX96-2271" fmla="*/ 1929042 w 2343380"/>
                <a:gd name="connsiteY96-2272" fmla="*/ 1905000 h 2352675"/>
                <a:gd name="connsiteX97-2273" fmla="*/ 1914755 w 2343380"/>
                <a:gd name="connsiteY97-2274" fmla="*/ 1914525 h 2352675"/>
                <a:gd name="connsiteX98-2275" fmla="*/ 1929042 w 2343380"/>
                <a:gd name="connsiteY98-2276" fmla="*/ 1976438 h 2352675"/>
                <a:gd name="connsiteX99-2277" fmla="*/ 1924280 w 2343380"/>
                <a:gd name="connsiteY99-2278" fmla="*/ 2019300 h 2352675"/>
                <a:gd name="connsiteX100-2279" fmla="*/ 1909992 w 2343380"/>
                <a:gd name="connsiteY100-2280" fmla="*/ 2028825 h 2352675"/>
                <a:gd name="connsiteX101-2281" fmla="*/ 1867130 w 2343380"/>
                <a:gd name="connsiteY101-2282" fmla="*/ 2047875 h 2352675"/>
                <a:gd name="connsiteX102-2283" fmla="*/ 1814742 w 2343380"/>
                <a:gd name="connsiteY102-2284" fmla="*/ 2062163 h 2352675"/>
                <a:gd name="connsiteX103-2285" fmla="*/ 1786167 w 2343380"/>
                <a:gd name="connsiteY103-2286" fmla="*/ 2071688 h 2352675"/>
                <a:gd name="connsiteX104-2287" fmla="*/ 1714730 w 2343380"/>
                <a:gd name="connsiteY104-2288" fmla="*/ 2081213 h 2352675"/>
                <a:gd name="connsiteX105-2289" fmla="*/ 1729017 w 2343380"/>
                <a:gd name="connsiteY105-2290" fmla="*/ 2143125 h 2352675"/>
                <a:gd name="connsiteX106-2291" fmla="*/ 1738542 w 2343380"/>
                <a:gd name="connsiteY106-2292" fmla="*/ 2157413 h 2352675"/>
                <a:gd name="connsiteX107-2293" fmla="*/ 1733780 w 2343380"/>
                <a:gd name="connsiteY107-2294" fmla="*/ 2224088 h 2352675"/>
                <a:gd name="connsiteX108-2295" fmla="*/ 1405167 w 2343380"/>
                <a:gd name="connsiteY108-2296" fmla="*/ 2252663 h 2352675"/>
                <a:gd name="connsiteX109-2297" fmla="*/ 1400405 w 2343380"/>
                <a:gd name="connsiteY109-2298" fmla="*/ 2338388 h 2352675"/>
                <a:gd name="connsiteX110-2299" fmla="*/ 1381355 w 2343380"/>
                <a:gd name="connsiteY110-2300" fmla="*/ 2343150 h 2352675"/>
                <a:gd name="connsiteX111-2301" fmla="*/ 1338492 w 2343380"/>
                <a:gd name="connsiteY111-2302" fmla="*/ 2347913 h 2352675"/>
                <a:gd name="connsiteX112-2303" fmla="*/ 1300392 w 2343380"/>
                <a:gd name="connsiteY112-2304" fmla="*/ 2352675 h 2352675"/>
                <a:gd name="connsiteX113-2305" fmla="*/ 1276580 w 2343380"/>
                <a:gd name="connsiteY113-2306" fmla="*/ 2347913 h 2352675"/>
                <a:gd name="connsiteX114-2307" fmla="*/ 1248005 w 2343380"/>
                <a:gd name="connsiteY114-2308" fmla="*/ 2324100 h 2352675"/>
                <a:gd name="connsiteX115-2309" fmla="*/ 1238480 w 2343380"/>
                <a:gd name="connsiteY115-2310" fmla="*/ 2309813 h 2352675"/>
                <a:gd name="connsiteX116-2311" fmla="*/ 1233717 w 2343380"/>
                <a:gd name="connsiteY116-2312" fmla="*/ 2295525 h 2352675"/>
                <a:gd name="connsiteX117-2313" fmla="*/ 1219430 w 2343380"/>
                <a:gd name="connsiteY117-2314" fmla="*/ 2290763 h 2352675"/>
                <a:gd name="connsiteX118-2315" fmla="*/ 1231337 w 2343380"/>
                <a:gd name="connsiteY118-2316" fmla="*/ 2135981 h 2352675"/>
                <a:gd name="connsiteX119-2317" fmla="*/ 1112273 w 2343380"/>
                <a:gd name="connsiteY119-2318" fmla="*/ 2195512 h 2352675"/>
                <a:gd name="connsiteX120-2319" fmla="*/ 1121799 w 2343380"/>
                <a:gd name="connsiteY120-2320" fmla="*/ 2293144 h 2352675"/>
                <a:gd name="connsiteX121-2321" fmla="*/ 1105130 w 2343380"/>
                <a:gd name="connsiteY121-2322" fmla="*/ 2295525 h 2352675"/>
                <a:gd name="connsiteX122-2323" fmla="*/ 1086080 w 2343380"/>
                <a:gd name="connsiteY122-2324" fmla="*/ 2300288 h 2352675"/>
                <a:gd name="connsiteX123-2325" fmla="*/ 1071792 w 2343380"/>
                <a:gd name="connsiteY123-2326" fmla="*/ 2309813 h 2352675"/>
                <a:gd name="connsiteX124-2327" fmla="*/ 990830 w 2343380"/>
                <a:gd name="connsiteY124-2328" fmla="*/ 2319338 h 2352675"/>
                <a:gd name="connsiteX125-2329" fmla="*/ 924155 w 2343380"/>
                <a:gd name="connsiteY125-2330" fmla="*/ 2319338 h 2352675"/>
                <a:gd name="connsiteX126-2331" fmla="*/ 914630 w 2343380"/>
                <a:gd name="connsiteY126-2332" fmla="*/ 2305050 h 2352675"/>
                <a:gd name="connsiteX127-2333" fmla="*/ 895580 w 2343380"/>
                <a:gd name="connsiteY127-2334" fmla="*/ 2295525 h 2352675"/>
                <a:gd name="connsiteX128-2335" fmla="*/ 867005 w 2343380"/>
                <a:gd name="connsiteY128-2336" fmla="*/ 2286000 h 2352675"/>
                <a:gd name="connsiteX129-2337" fmla="*/ 814617 w 2343380"/>
                <a:gd name="connsiteY129-2338" fmla="*/ 2276475 h 2352675"/>
                <a:gd name="connsiteX130-2339" fmla="*/ 805092 w 2343380"/>
                <a:gd name="connsiteY130-2340" fmla="*/ 2262188 h 2352675"/>
                <a:gd name="connsiteX131-2341" fmla="*/ 638405 w 2343380"/>
                <a:gd name="connsiteY131-2342" fmla="*/ 2200275 h 2352675"/>
                <a:gd name="connsiteX132-2343" fmla="*/ 595542 w 2343380"/>
                <a:gd name="connsiteY132-2344" fmla="*/ 2176463 h 2352675"/>
                <a:gd name="connsiteX133-2345" fmla="*/ 581255 w 2343380"/>
                <a:gd name="connsiteY133-2346" fmla="*/ 2166938 h 2352675"/>
                <a:gd name="connsiteX134-2347" fmla="*/ 576492 w 2343380"/>
                <a:gd name="connsiteY134-2348" fmla="*/ 2152650 h 2352675"/>
                <a:gd name="connsiteX135-2349" fmla="*/ 566967 w 2343380"/>
                <a:gd name="connsiteY135-2350" fmla="*/ 2138363 h 2352675"/>
                <a:gd name="connsiteX136-2351" fmla="*/ 566967 w 2343380"/>
                <a:gd name="connsiteY136-2352" fmla="*/ 2076450 h 2352675"/>
                <a:gd name="connsiteX137-2353" fmla="*/ 581255 w 2343380"/>
                <a:gd name="connsiteY137-2354" fmla="*/ 2062163 h 2352675"/>
                <a:gd name="connsiteX138-2355" fmla="*/ 447905 w 2343380"/>
                <a:gd name="connsiteY138-2356" fmla="*/ 2057400 h 2352675"/>
                <a:gd name="connsiteX139-2357" fmla="*/ 433617 w 2343380"/>
                <a:gd name="connsiteY139-2358" fmla="*/ 2047875 h 2352675"/>
                <a:gd name="connsiteX140-2359" fmla="*/ 405042 w 2343380"/>
                <a:gd name="connsiteY140-2360" fmla="*/ 2038350 h 2352675"/>
                <a:gd name="connsiteX141-2361" fmla="*/ 371705 w 2343380"/>
                <a:gd name="connsiteY141-2362" fmla="*/ 2014538 h 2352675"/>
                <a:gd name="connsiteX142-2363" fmla="*/ 357417 w 2343380"/>
                <a:gd name="connsiteY142-2364" fmla="*/ 2005013 h 2352675"/>
                <a:gd name="connsiteX143-2365" fmla="*/ 343130 w 2343380"/>
                <a:gd name="connsiteY143-2366" fmla="*/ 2000250 h 2352675"/>
                <a:gd name="connsiteX144-2367" fmla="*/ 314555 w 2343380"/>
                <a:gd name="connsiteY144-2368" fmla="*/ 1981200 h 2352675"/>
                <a:gd name="connsiteX145-2369" fmla="*/ 319317 w 2343380"/>
                <a:gd name="connsiteY145-2370" fmla="*/ 1966913 h 2352675"/>
                <a:gd name="connsiteX146-2371" fmla="*/ 343130 w 2343380"/>
                <a:gd name="connsiteY146-2372" fmla="*/ 1938338 h 2352675"/>
                <a:gd name="connsiteX147-2373" fmla="*/ 347892 w 2343380"/>
                <a:gd name="connsiteY147-2374" fmla="*/ 1924050 h 2352675"/>
                <a:gd name="connsiteX148-2375" fmla="*/ 357417 w 2343380"/>
                <a:gd name="connsiteY148-2376" fmla="*/ 1881188 h 2352675"/>
                <a:gd name="connsiteX149-2377" fmla="*/ 352655 w 2343380"/>
                <a:gd name="connsiteY149-2378" fmla="*/ 1847850 h 2352675"/>
                <a:gd name="connsiteX150-2379" fmla="*/ 333605 w 2343380"/>
                <a:gd name="connsiteY150-2380" fmla="*/ 1838325 h 2352675"/>
                <a:gd name="connsiteX151-2381" fmla="*/ 290742 w 2343380"/>
                <a:gd name="connsiteY151-2382" fmla="*/ 1824038 h 2352675"/>
                <a:gd name="connsiteX152-2383" fmla="*/ 252642 w 2343380"/>
                <a:gd name="connsiteY152-2384" fmla="*/ 1809750 h 2352675"/>
                <a:gd name="connsiteX153-2385" fmla="*/ 228830 w 2343380"/>
                <a:gd name="connsiteY153-2386" fmla="*/ 1804988 h 2352675"/>
                <a:gd name="connsiteX154-2387" fmla="*/ 214542 w 2343380"/>
                <a:gd name="connsiteY154-2388" fmla="*/ 1795463 h 2352675"/>
                <a:gd name="connsiteX155-2389" fmla="*/ 200255 w 2343380"/>
                <a:gd name="connsiteY155-2390" fmla="*/ 1781175 h 2352675"/>
                <a:gd name="connsiteX156-2391" fmla="*/ 176442 w 2343380"/>
                <a:gd name="connsiteY156-2392" fmla="*/ 1771650 h 2352675"/>
                <a:gd name="connsiteX157-2393" fmla="*/ 143105 w 2343380"/>
                <a:gd name="connsiteY157-2394" fmla="*/ 1757363 h 2352675"/>
                <a:gd name="connsiteX158-2395" fmla="*/ 114530 w 2343380"/>
                <a:gd name="connsiteY158-2396" fmla="*/ 1743075 h 2352675"/>
                <a:gd name="connsiteX159-2397" fmla="*/ 100242 w 2343380"/>
                <a:gd name="connsiteY159-2398" fmla="*/ 1733550 h 2352675"/>
                <a:gd name="connsiteX160-2399" fmla="*/ 76430 w 2343380"/>
                <a:gd name="connsiteY160-2400" fmla="*/ 1728788 h 2352675"/>
                <a:gd name="connsiteX161-2401" fmla="*/ 62142 w 2343380"/>
                <a:gd name="connsiteY161-2402" fmla="*/ 1719263 h 2352675"/>
                <a:gd name="connsiteX162-2403" fmla="*/ 66905 w 2343380"/>
                <a:gd name="connsiteY162-2404" fmla="*/ 1685925 h 2352675"/>
                <a:gd name="connsiteX163-2405" fmla="*/ 81192 w 2343380"/>
                <a:gd name="connsiteY163-2406" fmla="*/ 1652588 h 2352675"/>
                <a:gd name="connsiteX164-2407" fmla="*/ 95480 w 2343380"/>
                <a:gd name="connsiteY164-2408" fmla="*/ 1643063 h 2352675"/>
                <a:gd name="connsiteX165-2409" fmla="*/ 100242 w 2343380"/>
                <a:gd name="connsiteY165-2410" fmla="*/ 1619250 h 2352675"/>
                <a:gd name="connsiteX166-2411" fmla="*/ 109767 w 2343380"/>
                <a:gd name="connsiteY166-2412" fmla="*/ 1604963 h 2352675"/>
                <a:gd name="connsiteX167-2413" fmla="*/ 114530 w 2343380"/>
                <a:gd name="connsiteY167-2414" fmla="*/ 1590675 h 2352675"/>
                <a:gd name="connsiteX168-2415" fmla="*/ 109767 w 2343380"/>
                <a:gd name="connsiteY168-2416" fmla="*/ 1571625 h 2352675"/>
                <a:gd name="connsiteX169-2417" fmla="*/ 14517 w 2343380"/>
                <a:gd name="connsiteY169-2418" fmla="*/ 1552575 h 2352675"/>
                <a:gd name="connsiteX170-2419" fmla="*/ 4992 w 2343380"/>
                <a:gd name="connsiteY170-2420" fmla="*/ 1524000 h 2352675"/>
                <a:gd name="connsiteX171-2421" fmla="*/ 230 w 2343380"/>
                <a:gd name="connsiteY171-2422" fmla="*/ 1504950 h 2352675"/>
                <a:gd name="connsiteX172-2423" fmla="*/ 9755 w 2343380"/>
                <a:gd name="connsiteY172-2424" fmla="*/ 1500188 h 2352675"/>
                <a:gd name="connsiteX0-2425" fmla="*/ 1133705 w 2343380"/>
                <a:gd name="connsiteY0-2426" fmla="*/ 104775 h 2352675"/>
                <a:gd name="connsiteX1-2427" fmla="*/ 1181330 w 2343380"/>
                <a:gd name="connsiteY1-2428" fmla="*/ 66675 h 2352675"/>
                <a:gd name="connsiteX2-2429" fmla="*/ 1200380 w 2343380"/>
                <a:gd name="connsiteY2-2430" fmla="*/ 52388 h 2352675"/>
                <a:gd name="connsiteX3-2431" fmla="*/ 1214667 w 2343380"/>
                <a:gd name="connsiteY3-2432" fmla="*/ 42863 h 2352675"/>
                <a:gd name="connsiteX4-2433" fmla="*/ 1228955 w 2343380"/>
                <a:gd name="connsiteY4-2434" fmla="*/ 28575 h 2352675"/>
                <a:gd name="connsiteX5-2435" fmla="*/ 1248005 w 2343380"/>
                <a:gd name="connsiteY5-2436" fmla="*/ 19050 h 2352675"/>
                <a:gd name="connsiteX6-2437" fmla="*/ 1276580 w 2343380"/>
                <a:gd name="connsiteY6-2438" fmla="*/ 0 h 2352675"/>
                <a:gd name="connsiteX7-2439" fmla="*/ 1309917 w 2343380"/>
                <a:gd name="connsiteY7-2440" fmla="*/ 23813 h 2352675"/>
                <a:gd name="connsiteX8-2441" fmla="*/ 1338492 w 2343380"/>
                <a:gd name="connsiteY8-2442" fmla="*/ 42863 h 2352675"/>
                <a:gd name="connsiteX9-2443" fmla="*/ 1357542 w 2343380"/>
                <a:gd name="connsiteY9-2444" fmla="*/ 71438 h 2352675"/>
                <a:gd name="connsiteX10-2445" fmla="*/ 1562330 w 2343380"/>
                <a:gd name="connsiteY10-2446" fmla="*/ 80963 h 2352675"/>
                <a:gd name="connsiteX11-2447" fmla="*/ 1567092 w 2343380"/>
                <a:gd name="connsiteY11-2448" fmla="*/ 95250 h 2352675"/>
                <a:gd name="connsiteX12-2449" fmla="*/ 1586142 w 2343380"/>
                <a:gd name="connsiteY12-2450" fmla="*/ 123825 h 2352675"/>
                <a:gd name="connsiteX13-2451" fmla="*/ 1609955 w 2343380"/>
                <a:gd name="connsiteY13-2452" fmla="*/ 166688 h 2352675"/>
                <a:gd name="connsiteX14-2453" fmla="*/ 1629005 w 2343380"/>
                <a:gd name="connsiteY14-2454" fmla="*/ 171450 h 2352675"/>
                <a:gd name="connsiteX15-2455" fmla="*/ 1690917 w 2343380"/>
                <a:gd name="connsiteY15-2456" fmla="*/ 195263 h 2352675"/>
                <a:gd name="connsiteX16-2457" fmla="*/ 1709967 w 2343380"/>
                <a:gd name="connsiteY16-2458" fmla="*/ 200025 h 2352675"/>
                <a:gd name="connsiteX17-2459" fmla="*/ 1790930 w 2343380"/>
                <a:gd name="connsiteY17-2460" fmla="*/ 204788 h 2352675"/>
                <a:gd name="connsiteX18-2461" fmla="*/ 1819505 w 2343380"/>
                <a:gd name="connsiteY18-2462" fmla="*/ 214313 h 2352675"/>
                <a:gd name="connsiteX19-2463" fmla="*/ 1833792 w 2343380"/>
                <a:gd name="connsiteY19-2464" fmla="*/ 219075 h 2352675"/>
                <a:gd name="connsiteX20-2465" fmla="*/ 1848080 w 2343380"/>
                <a:gd name="connsiteY20-2466" fmla="*/ 314325 h 2352675"/>
                <a:gd name="connsiteX21-2467" fmla="*/ 1876655 w 2343380"/>
                <a:gd name="connsiteY21-2468" fmla="*/ 338138 h 2352675"/>
                <a:gd name="connsiteX22-2469" fmla="*/ 1905230 w 2343380"/>
                <a:gd name="connsiteY22-2470" fmla="*/ 352425 h 2352675"/>
                <a:gd name="connsiteX23-2471" fmla="*/ 1919517 w 2343380"/>
                <a:gd name="connsiteY23-2472" fmla="*/ 361950 h 2352675"/>
                <a:gd name="connsiteX24-2473" fmla="*/ 1952855 w 2343380"/>
                <a:gd name="connsiteY24-2474" fmla="*/ 376238 h 2352675"/>
                <a:gd name="connsiteX25-2475" fmla="*/ 1981430 w 2343380"/>
                <a:gd name="connsiteY25-2476" fmla="*/ 381000 h 2352675"/>
                <a:gd name="connsiteX26-2477" fmla="*/ 2014767 w 2343380"/>
                <a:gd name="connsiteY26-2478" fmla="*/ 390525 h 2352675"/>
                <a:gd name="connsiteX27-2479" fmla="*/ 2057630 w 2343380"/>
                <a:gd name="connsiteY27-2480" fmla="*/ 395288 h 2352675"/>
                <a:gd name="connsiteX28-2481" fmla="*/ 2071917 w 2343380"/>
                <a:gd name="connsiteY28-2482" fmla="*/ 400050 h 2352675"/>
                <a:gd name="connsiteX29-2483" fmla="*/ 2086205 w 2343380"/>
                <a:gd name="connsiteY29-2484" fmla="*/ 414338 h 2352675"/>
                <a:gd name="connsiteX30-2485" fmla="*/ 2100492 w 2343380"/>
                <a:gd name="connsiteY30-2486" fmla="*/ 423863 h 2352675"/>
                <a:gd name="connsiteX31-2487" fmla="*/ 2114780 w 2343380"/>
                <a:gd name="connsiteY31-2488" fmla="*/ 452438 h 2352675"/>
                <a:gd name="connsiteX32-2489" fmla="*/ 2119542 w 2343380"/>
                <a:gd name="connsiteY32-2490" fmla="*/ 466725 h 2352675"/>
                <a:gd name="connsiteX33-2491" fmla="*/ 2138592 w 2343380"/>
                <a:gd name="connsiteY33-2492" fmla="*/ 495300 h 2352675"/>
                <a:gd name="connsiteX34-2493" fmla="*/ 2157642 w 2343380"/>
                <a:gd name="connsiteY34-2494" fmla="*/ 523875 h 2352675"/>
                <a:gd name="connsiteX35-2495" fmla="*/ 2171930 w 2343380"/>
                <a:gd name="connsiteY35-2496" fmla="*/ 533400 h 2352675"/>
                <a:gd name="connsiteX36-2497" fmla="*/ 2176692 w 2343380"/>
                <a:gd name="connsiteY36-2498" fmla="*/ 547688 h 2352675"/>
                <a:gd name="connsiteX37-2499" fmla="*/ 2200505 w 2343380"/>
                <a:gd name="connsiteY37-2500" fmla="*/ 576263 h 2352675"/>
                <a:gd name="connsiteX38-2501" fmla="*/ 2214792 w 2343380"/>
                <a:gd name="connsiteY38-2502" fmla="*/ 585788 h 2352675"/>
                <a:gd name="connsiteX39-2503" fmla="*/ 2229080 w 2343380"/>
                <a:gd name="connsiteY39-2504" fmla="*/ 600075 h 2352675"/>
                <a:gd name="connsiteX40-2505" fmla="*/ 2243367 w 2343380"/>
                <a:gd name="connsiteY40-2506" fmla="*/ 604838 h 2352675"/>
                <a:gd name="connsiteX41-2507" fmla="*/ 2271942 w 2343380"/>
                <a:gd name="connsiteY41-2508" fmla="*/ 623888 h 2352675"/>
                <a:gd name="connsiteX42-2509" fmla="*/ 2267180 w 2343380"/>
                <a:gd name="connsiteY42-2510" fmla="*/ 714375 h 2352675"/>
                <a:gd name="connsiteX43-2511" fmla="*/ 2262417 w 2343380"/>
                <a:gd name="connsiteY43-2512" fmla="*/ 728663 h 2352675"/>
                <a:gd name="connsiteX44-2513" fmla="*/ 2267180 w 2343380"/>
                <a:gd name="connsiteY44-2514" fmla="*/ 800100 h 2352675"/>
                <a:gd name="connsiteX45-2515" fmla="*/ 2281467 w 2343380"/>
                <a:gd name="connsiteY45-2516" fmla="*/ 819150 h 2352675"/>
                <a:gd name="connsiteX46-2517" fmla="*/ 2300517 w 2343380"/>
                <a:gd name="connsiteY46-2518" fmla="*/ 847725 h 2352675"/>
                <a:gd name="connsiteX47-2519" fmla="*/ 2310042 w 2343380"/>
                <a:gd name="connsiteY47-2520" fmla="*/ 862013 h 2352675"/>
                <a:gd name="connsiteX48-2521" fmla="*/ 2333855 w 2343380"/>
                <a:gd name="connsiteY48-2522" fmla="*/ 890588 h 2352675"/>
                <a:gd name="connsiteX49-2523" fmla="*/ 2329092 w 2343380"/>
                <a:gd name="connsiteY49-2524" fmla="*/ 933450 h 2352675"/>
                <a:gd name="connsiteX50-2525" fmla="*/ 2300517 w 2343380"/>
                <a:gd name="connsiteY50-2526" fmla="*/ 962025 h 2352675"/>
                <a:gd name="connsiteX51-2527" fmla="*/ 2290992 w 2343380"/>
                <a:gd name="connsiteY51-2528" fmla="*/ 976313 h 2352675"/>
                <a:gd name="connsiteX52-2529" fmla="*/ 2286230 w 2343380"/>
                <a:gd name="connsiteY52-2530" fmla="*/ 990600 h 2352675"/>
                <a:gd name="connsiteX53-2531" fmla="*/ 2300517 w 2343380"/>
                <a:gd name="connsiteY53-2532" fmla="*/ 1023938 h 2352675"/>
                <a:gd name="connsiteX54-2533" fmla="*/ 2314805 w 2343380"/>
                <a:gd name="connsiteY54-2534" fmla="*/ 1038225 h 2352675"/>
                <a:gd name="connsiteX55-2535" fmla="*/ 2319567 w 2343380"/>
                <a:gd name="connsiteY55-2536" fmla="*/ 1052513 h 2352675"/>
                <a:gd name="connsiteX56-2537" fmla="*/ 2343380 w 2343380"/>
                <a:gd name="connsiteY56-2538" fmla="*/ 1085850 h 2352675"/>
                <a:gd name="connsiteX57-2539" fmla="*/ 2310042 w 2343380"/>
                <a:gd name="connsiteY57-2540" fmla="*/ 1100138 h 2352675"/>
                <a:gd name="connsiteX58-2541" fmla="*/ 2295755 w 2343380"/>
                <a:gd name="connsiteY58-2542" fmla="*/ 1114425 h 2352675"/>
                <a:gd name="connsiteX59-2543" fmla="*/ 2281467 w 2343380"/>
                <a:gd name="connsiteY59-2544" fmla="*/ 1143000 h 2352675"/>
                <a:gd name="connsiteX60-2545" fmla="*/ 2267180 w 2343380"/>
                <a:gd name="connsiteY60-2546" fmla="*/ 1152525 h 2352675"/>
                <a:gd name="connsiteX61-2547" fmla="*/ 2262417 w 2343380"/>
                <a:gd name="connsiteY61-2548" fmla="*/ 1166813 h 2352675"/>
                <a:gd name="connsiteX62-2549" fmla="*/ 2252892 w 2343380"/>
                <a:gd name="connsiteY62-2550" fmla="*/ 1181100 h 2352675"/>
                <a:gd name="connsiteX63-2551" fmla="*/ 2267180 w 2343380"/>
                <a:gd name="connsiteY63-2552" fmla="*/ 1243013 h 2352675"/>
                <a:gd name="connsiteX64-2553" fmla="*/ 2286230 w 2343380"/>
                <a:gd name="connsiteY64-2554" fmla="*/ 1271588 h 2352675"/>
                <a:gd name="connsiteX65-2555" fmla="*/ 2295755 w 2343380"/>
                <a:gd name="connsiteY65-2556" fmla="*/ 1285875 h 2352675"/>
                <a:gd name="connsiteX66-2557" fmla="*/ 2300517 w 2343380"/>
                <a:gd name="connsiteY66-2558" fmla="*/ 1390650 h 2352675"/>
                <a:gd name="connsiteX67-2559" fmla="*/ 2257655 w 2343380"/>
                <a:gd name="connsiteY67-2560" fmla="*/ 1395413 h 2352675"/>
                <a:gd name="connsiteX68-2561" fmla="*/ 2229080 w 2343380"/>
                <a:gd name="connsiteY68-2562" fmla="*/ 1404938 h 2352675"/>
                <a:gd name="connsiteX69-2563" fmla="*/ 2181455 w 2343380"/>
                <a:gd name="connsiteY69-2564" fmla="*/ 1433513 h 2352675"/>
                <a:gd name="connsiteX70-2565" fmla="*/ 2167167 w 2343380"/>
                <a:gd name="connsiteY70-2566" fmla="*/ 1447800 h 2352675"/>
                <a:gd name="connsiteX71-2567" fmla="*/ 2162405 w 2343380"/>
                <a:gd name="connsiteY71-2568" fmla="*/ 1466850 h 2352675"/>
                <a:gd name="connsiteX72-2569" fmla="*/ 2152880 w 2343380"/>
                <a:gd name="connsiteY72-2570" fmla="*/ 1485900 h 2352675"/>
                <a:gd name="connsiteX73-2571" fmla="*/ 2171930 w 2343380"/>
                <a:gd name="connsiteY73-2572" fmla="*/ 1566863 h 2352675"/>
                <a:gd name="connsiteX74-2573" fmla="*/ 2186217 w 2343380"/>
                <a:gd name="connsiteY74-2574" fmla="*/ 1576388 h 2352675"/>
                <a:gd name="connsiteX75-2575" fmla="*/ 2195742 w 2343380"/>
                <a:gd name="connsiteY75-2576" fmla="*/ 1595438 h 2352675"/>
                <a:gd name="connsiteX76-2577" fmla="*/ 2219555 w 2343380"/>
                <a:gd name="connsiteY76-2578" fmla="*/ 1628775 h 2352675"/>
                <a:gd name="connsiteX77-2579" fmla="*/ 2205267 w 2343380"/>
                <a:gd name="connsiteY77-2580" fmla="*/ 1643063 h 2352675"/>
                <a:gd name="connsiteX78-2581" fmla="*/ 2186217 w 2343380"/>
                <a:gd name="connsiteY78-2582" fmla="*/ 1647825 h 2352675"/>
                <a:gd name="connsiteX79-2583" fmla="*/ 2171930 w 2343380"/>
                <a:gd name="connsiteY79-2584" fmla="*/ 1657350 h 2352675"/>
                <a:gd name="connsiteX80-2585" fmla="*/ 2148117 w 2343380"/>
                <a:gd name="connsiteY80-2586" fmla="*/ 1666875 h 2352675"/>
                <a:gd name="connsiteX81-2587" fmla="*/ 2133830 w 2343380"/>
                <a:gd name="connsiteY81-2588" fmla="*/ 1676400 h 2352675"/>
                <a:gd name="connsiteX82-2589" fmla="*/ 2114780 w 2343380"/>
                <a:gd name="connsiteY82-2590" fmla="*/ 1685925 h 2352675"/>
                <a:gd name="connsiteX83-2591" fmla="*/ 2100492 w 2343380"/>
                <a:gd name="connsiteY83-2592" fmla="*/ 1695450 h 2352675"/>
                <a:gd name="connsiteX84-2593" fmla="*/ 2081442 w 2343380"/>
                <a:gd name="connsiteY84-2594" fmla="*/ 1700213 h 2352675"/>
                <a:gd name="connsiteX85-2595" fmla="*/ 2043342 w 2343380"/>
                <a:gd name="connsiteY85-2596" fmla="*/ 1733550 h 2352675"/>
                <a:gd name="connsiteX86-2597" fmla="*/ 2067155 w 2343380"/>
                <a:gd name="connsiteY86-2598" fmla="*/ 1766888 h 2352675"/>
                <a:gd name="connsiteX87-2599" fmla="*/ 2071917 w 2343380"/>
                <a:gd name="connsiteY87-2600" fmla="*/ 1781175 h 2352675"/>
                <a:gd name="connsiteX88-2601" fmla="*/ 2095730 w 2343380"/>
                <a:gd name="connsiteY88-2602" fmla="*/ 1824038 h 2352675"/>
                <a:gd name="connsiteX89-2603" fmla="*/ 2081442 w 2343380"/>
                <a:gd name="connsiteY89-2604" fmla="*/ 1833563 h 2352675"/>
                <a:gd name="connsiteX90-2605" fmla="*/ 2062392 w 2343380"/>
                <a:gd name="connsiteY90-2606" fmla="*/ 1843088 h 2352675"/>
                <a:gd name="connsiteX91-2607" fmla="*/ 2048105 w 2343380"/>
                <a:gd name="connsiteY91-2608" fmla="*/ 1857375 h 2352675"/>
                <a:gd name="connsiteX92-2609" fmla="*/ 2029055 w 2343380"/>
                <a:gd name="connsiteY92-2610" fmla="*/ 1866900 h 2352675"/>
                <a:gd name="connsiteX93-2611" fmla="*/ 2014767 w 2343380"/>
                <a:gd name="connsiteY93-2612" fmla="*/ 1876425 h 2352675"/>
                <a:gd name="connsiteX94-2613" fmla="*/ 2000480 w 2343380"/>
                <a:gd name="connsiteY94-2614" fmla="*/ 1881188 h 2352675"/>
                <a:gd name="connsiteX95-2615" fmla="*/ 1981430 w 2343380"/>
                <a:gd name="connsiteY95-2616" fmla="*/ 1890713 h 2352675"/>
                <a:gd name="connsiteX96-2617" fmla="*/ 1929042 w 2343380"/>
                <a:gd name="connsiteY96-2618" fmla="*/ 1905000 h 2352675"/>
                <a:gd name="connsiteX97-2619" fmla="*/ 1914755 w 2343380"/>
                <a:gd name="connsiteY97-2620" fmla="*/ 1914525 h 2352675"/>
                <a:gd name="connsiteX98-2621" fmla="*/ 1929042 w 2343380"/>
                <a:gd name="connsiteY98-2622" fmla="*/ 1976438 h 2352675"/>
                <a:gd name="connsiteX99-2623" fmla="*/ 1924280 w 2343380"/>
                <a:gd name="connsiteY99-2624" fmla="*/ 2019300 h 2352675"/>
                <a:gd name="connsiteX100-2625" fmla="*/ 1909992 w 2343380"/>
                <a:gd name="connsiteY100-2626" fmla="*/ 2028825 h 2352675"/>
                <a:gd name="connsiteX101-2627" fmla="*/ 1867130 w 2343380"/>
                <a:gd name="connsiteY101-2628" fmla="*/ 2047875 h 2352675"/>
                <a:gd name="connsiteX102-2629" fmla="*/ 1814742 w 2343380"/>
                <a:gd name="connsiteY102-2630" fmla="*/ 2062163 h 2352675"/>
                <a:gd name="connsiteX103-2631" fmla="*/ 1786167 w 2343380"/>
                <a:gd name="connsiteY103-2632" fmla="*/ 2071688 h 2352675"/>
                <a:gd name="connsiteX104-2633" fmla="*/ 1714730 w 2343380"/>
                <a:gd name="connsiteY104-2634" fmla="*/ 2081213 h 2352675"/>
                <a:gd name="connsiteX105-2635" fmla="*/ 1729017 w 2343380"/>
                <a:gd name="connsiteY105-2636" fmla="*/ 2143125 h 2352675"/>
                <a:gd name="connsiteX106-2637" fmla="*/ 1738542 w 2343380"/>
                <a:gd name="connsiteY106-2638" fmla="*/ 2157413 h 2352675"/>
                <a:gd name="connsiteX107-2639" fmla="*/ 1733780 w 2343380"/>
                <a:gd name="connsiteY107-2640" fmla="*/ 2224088 h 2352675"/>
                <a:gd name="connsiteX108-2641" fmla="*/ 1405167 w 2343380"/>
                <a:gd name="connsiteY108-2642" fmla="*/ 2252663 h 2352675"/>
                <a:gd name="connsiteX109-2643" fmla="*/ 1400405 w 2343380"/>
                <a:gd name="connsiteY109-2644" fmla="*/ 2338388 h 2352675"/>
                <a:gd name="connsiteX110-2645" fmla="*/ 1381355 w 2343380"/>
                <a:gd name="connsiteY110-2646" fmla="*/ 2343150 h 2352675"/>
                <a:gd name="connsiteX111-2647" fmla="*/ 1338492 w 2343380"/>
                <a:gd name="connsiteY111-2648" fmla="*/ 2347913 h 2352675"/>
                <a:gd name="connsiteX112-2649" fmla="*/ 1300392 w 2343380"/>
                <a:gd name="connsiteY112-2650" fmla="*/ 2352675 h 2352675"/>
                <a:gd name="connsiteX113-2651" fmla="*/ 1276580 w 2343380"/>
                <a:gd name="connsiteY113-2652" fmla="*/ 2347913 h 2352675"/>
                <a:gd name="connsiteX114-2653" fmla="*/ 1248005 w 2343380"/>
                <a:gd name="connsiteY114-2654" fmla="*/ 2324100 h 2352675"/>
                <a:gd name="connsiteX115-2655" fmla="*/ 1238480 w 2343380"/>
                <a:gd name="connsiteY115-2656" fmla="*/ 2309813 h 2352675"/>
                <a:gd name="connsiteX116-2657" fmla="*/ 1233717 w 2343380"/>
                <a:gd name="connsiteY116-2658" fmla="*/ 2295525 h 2352675"/>
                <a:gd name="connsiteX117-2659" fmla="*/ 1219430 w 2343380"/>
                <a:gd name="connsiteY117-2660" fmla="*/ 2290763 h 2352675"/>
                <a:gd name="connsiteX118-2661" fmla="*/ 1231337 w 2343380"/>
                <a:gd name="connsiteY118-2662" fmla="*/ 2135981 h 2352675"/>
                <a:gd name="connsiteX119-2663" fmla="*/ 1145611 w 2343380"/>
                <a:gd name="connsiteY119-2664" fmla="*/ 2231231 h 2352675"/>
                <a:gd name="connsiteX120-2665" fmla="*/ 1121799 w 2343380"/>
                <a:gd name="connsiteY120-2666" fmla="*/ 2293144 h 2352675"/>
                <a:gd name="connsiteX121-2667" fmla="*/ 1105130 w 2343380"/>
                <a:gd name="connsiteY121-2668" fmla="*/ 2295525 h 2352675"/>
                <a:gd name="connsiteX122-2669" fmla="*/ 1086080 w 2343380"/>
                <a:gd name="connsiteY122-2670" fmla="*/ 2300288 h 2352675"/>
                <a:gd name="connsiteX123-2671" fmla="*/ 1071792 w 2343380"/>
                <a:gd name="connsiteY123-2672" fmla="*/ 2309813 h 2352675"/>
                <a:gd name="connsiteX124-2673" fmla="*/ 990830 w 2343380"/>
                <a:gd name="connsiteY124-2674" fmla="*/ 2319338 h 2352675"/>
                <a:gd name="connsiteX125-2675" fmla="*/ 924155 w 2343380"/>
                <a:gd name="connsiteY125-2676" fmla="*/ 2319338 h 2352675"/>
                <a:gd name="connsiteX126-2677" fmla="*/ 914630 w 2343380"/>
                <a:gd name="connsiteY126-2678" fmla="*/ 2305050 h 2352675"/>
                <a:gd name="connsiteX127-2679" fmla="*/ 895580 w 2343380"/>
                <a:gd name="connsiteY127-2680" fmla="*/ 2295525 h 2352675"/>
                <a:gd name="connsiteX128-2681" fmla="*/ 867005 w 2343380"/>
                <a:gd name="connsiteY128-2682" fmla="*/ 2286000 h 2352675"/>
                <a:gd name="connsiteX129-2683" fmla="*/ 814617 w 2343380"/>
                <a:gd name="connsiteY129-2684" fmla="*/ 2276475 h 2352675"/>
                <a:gd name="connsiteX130-2685" fmla="*/ 805092 w 2343380"/>
                <a:gd name="connsiteY130-2686" fmla="*/ 2262188 h 2352675"/>
                <a:gd name="connsiteX131-2687" fmla="*/ 638405 w 2343380"/>
                <a:gd name="connsiteY131-2688" fmla="*/ 2200275 h 2352675"/>
                <a:gd name="connsiteX132-2689" fmla="*/ 595542 w 2343380"/>
                <a:gd name="connsiteY132-2690" fmla="*/ 2176463 h 2352675"/>
                <a:gd name="connsiteX133-2691" fmla="*/ 581255 w 2343380"/>
                <a:gd name="connsiteY133-2692" fmla="*/ 2166938 h 2352675"/>
                <a:gd name="connsiteX134-2693" fmla="*/ 576492 w 2343380"/>
                <a:gd name="connsiteY134-2694" fmla="*/ 2152650 h 2352675"/>
                <a:gd name="connsiteX135-2695" fmla="*/ 566967 w 2343380"/>
                <a:gd name="connsiteY135-2696" fmla="*/ 2138363 h 2352675"/>
                <a:gd name="connsiteX136-2697" fmla="*/ 566967 w 2343380"/>
                <a:gd name="connsiteY136-2698" fmla="*/ 2076450 h 2352675"/>
                <a:gd name="connsiteX137-2699" fmla="*/ 581255 w 2343380"/>
                <a:gd name="connsiteY137-2700" fmla="*/ 2062163 h 2352675"/>
                <a:gd name="connsiteX138-2701" fmla="*/ 447905 w 2343380"/>
                <a:gd name="connsiteY138-2702" fmla="*/ 2057400 h 2352675"/>
                <a:gd name="connsiteX139-2703" fmla="*/ 433617 w 2343380"/>
                <a:gd name="connsiteY139-2704" fmla="*/ 2047875 h 2352675"/>
                <a:gd name="connsiteX140-2705" fmla="*/ 405042 w 2343380"/>
                <a:gd name="connsiteY140-2706" fmla="*/ 2038350 h 2352675"/>
                <a:gd name="connsiteX141-2707" fmla="*/ 371705 w 2343380"/>
                <a:gd name="connsiteY141-2708" fmla="*/ 2014538 h 2352675"/>
                <a:gd name="connsiteX142-2709" fmla="*/ 357417 w 2343380"/>
                <a:gd name="connsiteY142-2710" fmla="*/ 2005013 h 2352675"/>
                <a:gd name="connsiteX143-2711" fmla="*/ 343130 w 2343380"/>
                <a:gd name="connsiteY143-2712" fmla="*/ 2000250 h 2352675"/>
                <a:gd name="connsiteX144-2713" fmla="*/ 314555 w 2343380"/>
                <a:gd name="connsiteY144-2714" fmla="*/ 1981200 h 2352675"/>
                <a:gd name="connsiteX145-2715" fmla="*/ 319317 w 2343380"/>
                <a:gd name="connsiteY145-2716" fmla="*/ 1966913 h 2352675"/>
                <a:gd name="connsiteX146-2717" fmla="*/ 343130 w 2343380"/>
                <a:gd name="connsiteY146-2718" fmla="*/ 1938338 h 2352675"/>
                <a:gd name="connsiteX147-2719" fmla="*/ 347892 w 2343380"/>
                <a:gd name="connsiteY147-2720" fmla="*/ 1924050 h 2352675"/>
                <a:gd name="connsiteX148-2721" fmla="*/ 357417 w 2343380"/>
                <a:gd name="connsiteY148-2722" fmla="*/ 1881188 h 2352675"/>
                <a:gd name="connsiteX149-2723" fmla="*/ 352655 w 2343380"/>
                <a:gd name="connsiteY149-2724" fmla="*/ 1847850 h 2352675"/>
                <a:gd name="connsiteX150-2725" fmla="*/ 333605 w 2343380"/>
                <a:gd name="connsiteY150-2726" fmla="*/ 1838325 h 2352675"/>
                <a:gd name="connsiteX151-2727" fmla="*/ 290742 w 2343380"/>
                <a:gd name="connsiteY151-2728" fmla="*/ 1824038 h 2352675"/>
                <a:gd name="connsiteX152-2729" fmla="*/ 252642 w 2343380"/>
                <a:gd name="connsiteY152-2730" fmla="*/ 1809750 h 2352675"/>
                <a:gd name="connsiteX153-2731" fmla="*/ 228830 w 2343380"/>
                <a:gd name="connsiteY153-2732" fmla="*/ 1804988 h 2352675"/>
                <a:gd name="connsiteX154-2733" fmla="*/ 214542 w 2343380"/>
                <a:gd name="connsiteY154-2734" fmla="*/ 1795463 h 2352675"/>
                <a:gd name="connsiteX155-2735" fmla="*/ 200255 w 2343380"/>
                <a:gd name="connsiteY155-2736" fmla="*/ 1781175 h 2352675"/>
                <a:gd name="connsiteX156-2737" fmla="*/ 176442 w 2343380"/>
                <a:gd name="connsiteY156-2738" fmla="*/ 1771650 h 2352675"/>
                <a:gd name="connsiteX157-2739" fmla="*/ 143105 w 2343380"/>
                <a:gd name="connsiteY157-2740" fmla="*/ 1757363 h 2352675"/>
                <a:gd name="connsiteX158-2741" fmla="*/ 114530 w 2343380"/>
                <a:gd name="connsiteY158-2742" fmla="*/ 1743075 h 2352675"/>
                <a:gd name="connsiteX159-2743" fmla="*/ 100242 w 2343380"/>
                <a:gd name="connsiteY159-2744" fmla="*/ 1733550 h 2352675"/>
                <a:gd name="connsiteX160-2745" fmla="*/ 76430 w 2343380"/>
                <a:gd name="connsiteY160-2746" fmla="*/ 1728788 h 2352675"/>
                <a:gd name="connsiteX161-2747" fmla="*/ 62142 w 2343380"/>
                <a:gd name="connsiteY161-2748" fmla="*/ 1719263 h 2352675"/>
                <a:gd name="connsiteX162-2749" fmla="*/ 66905 w 2343380"/>
                <a:gd name="connsiteY162-2750" fmla="*/ 1685925 h 2352675"/>
                <a:gd name="connsiteX163-2751" fmla="*/ 81192 w 2343380"/>
                <a:gd name="connsiteY163-2752" fmla="*/ 1652588 h 2352675"/>
                <a:gd name="connsiteX164-2753" fmla="*/ 95480 w 2343380"/>
                <a:gd name="connsiteY164-2754" fmla="*/ 1643063 h 2352675"/>
                <a:gd name="connsiteX165-2755" fmla="*/ 100242 w 2343380"/>
                <a:gd name="connsiteY165-2756" fmla="*/ 1619250 h 2352675"/>
                <a:gd name="connsiteX166-2757" fmla="*/ 109767 w 2343380"/>
                <a:gd name="connsiteY166-2758" fmla="*/ 1604963 h 2352675"/>
                <a:gd name="connsiteX167-2759" fmla="*/ 114530 w 2343380"/>
                <a:gd name="connsiteY167-2760" fmla="*/ 1590675 h 2352675"/>
                <a:gd name="connsiteX168-2761" fmla="*/ 109767 w 2343380"/>
                <a:gd name="connsiteY168-2762" fmla="*/ 1571625 h 2352675"/>
                <a:gd name="connsiteX169-2763" fmla="*/ 14517 w 2343380"/>
                <a:gd name="connsiteY169-2764" fmla="*/ 1552575 h 2352675"/>
                <a:gd name="connsiteX170-2765" fmla="*/ 4992 w 2343380"/>
                <a:gd name="connsiteY170-2766" fmla="*/ 1524000 h 2352675"/>
                <a:gd name="connsiteX171-2767" fmla="*/ 230 w 2343380"/>
                <a:gd name="connsiteY171-2768" fmla="*/ 1504950 h 2352675"/>
                <a:gd name="connsiteX172-2769" fmla="*/ 9755 w 2343380"/>
                <a:gd name="connsiteY172-2770" fmla="*/ 1500188 h 2352675"/>
                <a:gd name="connsiteX0-2771" fmla="*/ 1133705 w 2343380"/>
                <a:gd name="connsiteY0-2772" fmla="*/ 104775 h 2352675"/>
                <a:gd name="connsiteX1-2773" fmla="*/ 1181330 w 2343380"/>
                <a:gd name="connsiteY1-2774" fmla="*/ 66675 h 2352675"/>
                <a:gd name="connsiteX2-2775" fmla="*/ 1200380 w 2343380"/>
                <a:gd name="connsiteY2-2776" fmla="*/ 52388 h 2352675"/>
                <a:gd name="connsiteX3-2777" fmla="*/ 1214667 w 2343380"/>
                <a:gd name="connsiteY3-2778" fmla="*/ 42863 h 2352675"/>
                <a:gd name="connsiteX4-2779" fmla="*/ 1228955 w 2343380"/>
                <a:gd name="connsiteY4-2780" fmla="*/ 28575 h 2352675"/>
                <a:gd name="connsiteX5-2781" fmla="*/ 1248005 w 2343380"/>
                <a:gd name="connsiteY5-2782" fmla="*/ 19050 h 2352675"/>
                <a:gd name="connsiteX6-2783" fmla="*/ 1276580 w 2343380"/>
                <a:gd name="connsiteY6-2784" fmla="*/ 0 h 2352675"/>
                <a:gd name="connsiteX7-2785" fmla="*/ 1309917 w 2343380"/>
                <a:gd name="connsiteY7-2786" fmla="*/ 23813 h 2352675"/>
                <a:gd name="connsiteX8-2787" fmla="*/ 1338492 w 2343380"/>
                <a:gd name="connsiteY8-2788" fmla="*/ 42863 h 2352675"/>
                <a:gd name="connsiteX9-2789" fmla="*/ 1357542 w 2343380"/>
                <a:gd name="connsiteY9-2790" fmla="*/ 71438 h 2352675"/>
                <a:gd name="connsiteX10-2791" fmla="*/ 1562330 w 2343380"/>
                <a:gd name="connsiteY10-2792" fmla="*/ 80963 h 2352675"/>
                <a:gd name="connsiteX11-2793" fmla="*/ 1567092 w 2343380"/>
                <a:gd name="connsiteY11-2794" fmla="*/ 95250 h 2352675"/>
                <a:gd name="connsiteX12-2795" fmla="*/ 1586142 w 2343380"/>
                <a:gd name="connsiteY12-2796" fmla="*/ 123825 h 2352675"/>
                <a:gd name="connsiteX13-2797" fmla="*/ 1609955 w 2343380"/>
                <a:gd name="connsiteY13-2798" fmla="*/ 166688 h 2352675"/>
                <a:gd name="connsiteX14-2799" fmla="*/ 1629005 w 2343380"/>
                <a:gd name="connsiteY14-2800" fmla="*/ 171450 h 2352675"/>
                <a:gd name="connsiteX15-2801" fmla="*/ 1690917 w 2343380"/>
                <a:gd name="connsiteY15-2802" fmla="*/ 195263 h 2352675"/>
                <a:gd name="connsiteX16-2803" fmla="*/ 1709967 w 2343380"/>
                <a:gd name="connsiteY16-2804" fmla="*/ 200025 h 2352675"/>
                <a:gd name="connsiteX17-2805" fmla="*/ 1790930 w 2343380"/>
                <a:gd name="connsiteY17-2806" fmla="*/ 204788 h 2352675"/>
                <a:gd name="connsiteX18-2807" fmla="*/ 1819505 w 2343380"/>
                <a:gd name="connsiteY18-2808" fmla="*/ 214313 h 2352675"/>
                <a:gd name="connsiteX19-2809" fmla="*/ 1833792 w 2343380"/>
                <a:gd name="connsiteY19-2810" fmla="*/ 219075 h 2352675"/>
                <a:gd name="connsiteX20-2811" fmla="*/ 1848080 w 2343380"/>
                <a:gd name="connsiteY20-2812" fmla="*/ 314325 h 2352675"/>
                <a:gd name="connsiteX21-2813" fmla="*/ 1876655 w 2343380"/>
                <a:gd name="connsiteY21-2814" fmla="*/ 338138 h 2352675"/>
                <a:gd name="connsiteX22-2815" fmla="*/ 1905230 w 2343380"/>
                <a:gd name="connsiteY22-2816" fmla="*/ 352425 h 2352675"/>
                <a:gd name="connsiteX23-2817" fmla="*/ 1919517 w 2343380"/>
                <a:gd name="connsiteY23-2818" fmla="*/ 361950 h 2352675"/>
                <a:gd name="connsiteX24-2819" fmla="*/ 1952855 w 2343380"/>
                <a:gd name="connsiteY24-2820" fmla="*/ 376238 h 2352675"/>
                <a:gd name="connsiteX25-2821" fmla="*/ 1981430 w 2343380"/>
                <a:gd name="connsiteY25-2822" fmla="*/ 381000 h 2352675"/>
                <a:gd name="connsiteX26-2823" fmla="*/ 2014767 w 2343380"/>
                <a:gd name="connsiteY26-2824" fmla="*/ 390525 h 2352675"/>
                <a:gd name="connsiteX27-2825" fmla="*/ 2057630 w 2343380"/>
                <a:gd name="connsiteY27-2826" fmla="*/ 395288 h 2352675"/>
                <a:gd name="connsiteX28-2827" fmla="*/ 2071917 w 2343380"/>
                <a:gd name="connsiteY28-2828" fmla="*/ 400050 h 2352675"/>
                <a:gd name="connsiteX29-2829" fmla="*/ 2086205 w 2343380"/>
                <a:gd name="connsiteY29-2830" fmla="*/ 414338 h 2352675"/>
                <a:gd name="connsiteX30-2831" fmla="*/ 2100492 w 2343380"/>
                <a:gd name="connsiteY30-2832" fmla="*/ 423863 h 2352675"/>
                <a:gd name="connsiteX31-2833" fmla="*/ 2114780 w 2343380"/>
                <a:gd name="connsiteY31-2834" fmla="*/ 452438 h 2352675"/>
                <a:gd name="connsiteX32-2835" fmla="*/ 2119542 w 2343380"/>
                <a:gd name="connsiteY32-2836" fmla="*/ 466725 h 2352675"/>
                <a:gd name="connsiteX33-2837" fmla="*/ 2138592 w 2343380"/>
                <a:gd name="connsiteY33-2838" fmla="*/ 495300 h 2352675"/>
                <a:gd name="connsiteX34-2839" fmla="*/ 2157642 w 2343380"/>
                <a:gd name="connsiteY34-2840" fmla="*/ 523875 h 2352675"/>
                <a:gd name="connsiteX35-2841" fmla="*/ 2171930 w 2343380"/>
                <a:gd name="connsiteY35-2842" fmla="*/ 533400 h 2352675"/>
                <a:gd name="connsiteX36-2843" fmla="*/ 2176692 w 2343380"/>
                <a:gd name="connsiteY36-2844" fmla="*/ 547688 h 2352675"/>
                <a:gd name="connsiteX37-2845" fmla="*/ 2200505 w 2343380"/>
                <a:gd name="connsiteY37-2846" fmla="*/ 576263 h 2352675"/>
                <a:gd name="connsiteX38-2847" fmla="*/ 2214792 w 2343380"/>
                <a:gd name="connsiteY38-2848" fmla="*/ 585788 h 2352675"/>
                <a:gd name="connsiteX39-2849" fmla="*/ 2229080 w 2343380"/>
                <a:gd name="connsiteY39-2850" fmla="*/ 600075 h 2352675"/>
                <a:gd name="connsiteX40-2851" fmla="*/ 2243367 w 2343380"/>
                <a:gd name="connsiteY40-2852" fmla="*/ 604838 h 2352675"/>
                <a:gd name="connsiteX41-2853" fmla="*/ 2271942 w 2343380"/>
                <a:gd name="connsiteY41-2854" fmla="*/ 623888 h 2352675"/>
                <a:gd name="connsiteX42-2855" fmla="*/ 2267180 w 2343380"/>
                <a:gd name="connsiteY42-2856" fmla="*/ 714375 h 2352675"/>
                <a:gd name="connsiteX43-2857" fmla="*/ 2262417 w 2343380"/>
                <a:gd name="connsiteY43-2858" fmla="*/ 728663 h 2352675"/>
                <a:gd name="connsiteX44-2859" fmla="*/ 2267180 w 2343380"/>
                <a:gd name="connsiteY44-2860" fmla="*/ 800100 h 2352675"/>
                <a:gd name="connsiteX45-2861" fmla="*/ 2281467 w 2343380"/>
                <a:gd name="connsiteY45-2862" fmla="*/ 819150 h 2352675"/>
                <a:gd name="connsiteX46-2863" fmla="*/ 2300517 w 2343380"/>
                <a:gd name="connsiteY46-2864" fmla="*/ 847725 h 2352675"/>
                <a:gd name="connsiteX47-2865" fmla="*/ 2310042 w 2343380"/>
                <a:gd name="connsiteY47-2866" fmla="*/ 862013 h 2352675"/>
                <a:gd name="connsiteX48-2867" fmla="*/ 2333855 w 2343380"/>
                <a:gd name="connsiteY48-2868" fmla="*/ 890588 h 2352675"/>
                <a:gd name="connsiteX49-2869" fmla="*/ 2329092 w 2343380"/>
                <a:gd name="connsiteY49-2870" fmla="*/ 933450 h 2352675"/>
                <a:gd name="connsiteX50-2871" fmla="*/ 2300517 w 2343380"/>
                <a:gd name="connsiteY50-2872" fmla="*/ 962025 h 2352675"/>
                <a:gd name="connsiteX51-2873" fmla="*/ 2290992 w 2343380"/>
                <a:gd name="connsiteY51-2874" fmla="*/ 976313 h 2352675"/>
                <a:gd name="connsiteX52-2875" fmla="*/ 2286230 w 2343380"/>
                <a:gd name="connsiteY52-2876" fmla="*/ 990600 h 2352675"/>
                <a:gd name="connsiteX53-2877" fmla="*/ 2300517 w 2343380"/>
                <a:gd name="connsiteY53-2878" fmla="*/ 1023938 h 2352675"/>
                <a:gd name="connsiteX54-2879" fmla="*/ 2314805 w 2343380"/>
                <a:gd name="connsiteY54-2880" fmla="*/ 1038225 h 2352675"/>
                <a:gd name="connsiteX55-2881" fmla="*/ 2319567 w 2343380"/>
                <a:gd name="connsiteY55-2882" fmla="*/ 1052513 h 2352675"/>
                <a:gd name="connsiteX56-2883" fmla="*/ 2343380 w 2343380"/>
                <a:gd name="connsiteY56-2884" fmla="*/ 1085850 h 2352675"/>
                <a:gd name="connsiteX57-2885" fmla="*/ 2310042 w 2343380"/>
                <a:gd name="connsiteY57-2886" fmla="*/ 1100138 h 2352675"/>
                <a:gd name="connsiteX58-2887" fmla="*/ 2295755 w 2343380"/>
                <a:gd name="connsiteY58-2888" fmla="*/ 1114425 h 2352675"/>
                <a:gd name="connsiteX59-2889" fmla="*/ 2281467 w 2343380"/>
                <a:gd name="connsiteY59-2890" fmla="*/ 1143000 h 2352675"/>
                <a:gd name="connsiteX60-2891" fmla="*/ 2267180 w 2343380"/>
                <a:gd name="connsiteY60-2892" fmla="*/ 1152525 h 2352675"/>
                <a:gd name="connsiteX61-2893" fmla="*/ 2262417 w 2343380"/>
                <a:gd name="connsiteY61-2894" fmla="*/ 1166813 h 2352675"/>
                <a:gd name="connsiteX62-2895" fmla="*/ 2252892 w 2343380"/>
                <a:gd name="connsiteY62-2896" fmla="*/ 1181100 h 2352675"/>
                <a:gd name="connsiteX63-2897" fmla="*/ 2267180 w 2343380"/>
                <a:gd name="connsiteY63-2898" fmla="*/ 1243013 h 2352675"/>
                <a:gd name="connsiteX64-2899" fmla="*/ 2286230 w 2343380"/>
                <a:gd name="connsiteY64-2900" fmla="*/ 1271588 h 2352675"/>
                <a:gd name="connsiteX65-2901" fmla="*/ 2295755 w 2343380"/>
                <a:gd name="connsiteY65-2902" fmla="*/ 1285875 h 2352675"/>
                <a:gd name="connsiteX66-2903" fmla="*/ 2300517 w 2343380"/>
                <a:gd name="connsiteY66-2904" fmla="*/ 1390650 h 2352675"/>
                <a:gd name="connsiteX67-2905" fmla="*/ 2257655 w 2343380"/>
                <a:gd name="connsiteY67-2906" fmla="*/ 1395413 h 2352675"/>
                <a:gd name="connsiteX68-2907" fmla="*/ 2229080 w 2343380"/>
                <a:gd name="connsiteY68-2908" fmla="*/ 1404938 h 2352675"/>
                <a:gd name="connsiteX69-2909" fmla="*/ 2181455 w 2343380"/>
                <a:gd name="connsiteY69-2910" fmla="*/ 1433513 h 2352675"/>
                <a:gd name="connsiteX70-2911" fmla="*/ 2167167 w 2343380"/>
                <a:gd name="connsiteY70-2912" fmla="*/ 1447800 h 2352675"/>
                <a:gd name="connsiteX71-2913" fmla="*/ 2162405 w 2343380"/>
                <a:gd name="connsiteY71-2914" fmla="*/ 1466850 h 2352675"/>
                <a:gd name="connsiteX72-2915" fmla="*/ 2152880 w 2343380"/>
                <a:gd name="connsiteY72-2916" fmla="*/ 1485900 h 2352675"/>
                <a:gd name="connsiteX73-2917" fmla="*/ 2171930 w 2343380"/>
                <a:gd name="connsiteY73-2918" fmla="*/ 1566863 h 2352675"/>
                <a:gd name="connsiteX74-2919" fmla="*/ 2186217 w 2343380"/>
                <a:gd name="connsiteY74-2920" fmla="*/ 1576388 h 2352675"/>
                <a:gd name="connsiteX75-2921" fmla="*/ 2195742 w 2343380"/>
                <a:gd name="connsiteY75-2922" fmla="*/ 1595438 h 2352675"/>
                <a:gd name="connsiteX76-2923" fmla="*/ 2219555 w 2343380"/>
                <a:gd name="connsiteY76-2924" fmla="*/ 1628775 h 2352675"/>
                <a:gd name="connsiteX77-2925" fmla="*/ 2205267 w 2343380"/>
                <a:gd name="connsiteY77-2926" fmla="*/ 1643063 h 2352675"/>
                <a:gd name="connsiteX78-2927" fmla="*/ 2186217 w 2343380"/>
                <a:gd name="connsiteY78-2928" fmla="*/ 1647825 h 2352675"/>
                <a:gd name="connsiteX79-2929" fmla="*/ 2171930 w 2343380"/>
                <a:gd name="connsiteY79-2930" fmla="*/ 1657350 h 2352675"/>
                <a:gd name="connsiteX80-2931" fmla="*/ 2148117 w 2343380"/>
                <a:gd name="connsiteY80-2932" fmla="*/ 1666875 h 2352675"/>
                <a:gd name="connsiteX81-2933" fmla="*/ 2133830 w 2343380"/>
                <a:gd name="connsiteY81-2934" fmla="*/ 1676400 h 2352675"/>
                <a:gd name="connsiteX82-2935" fmla="*/ 2114780 w 2343380"/>
                <a:gd name="connsiteY82-2936" fmla="*/ 1685925 h 2352675"/>
                <a:gd name="connsiteX83-2937" fmla="*/ 2100492 w 2343380"/>
                <a:gd name="connsiteY83-2938" fmla="*/ 1695450 h 2352675"/>
                <a:gd name="connsiteX84-2939" fmla="*/ 2081442 w 2343380"/>
                <a:gd name="connsiteY84-2940" fmla="*/ 1700213 h 2352675"/>
                <a:gd name="connsiteX85-2941" fmla="*/ 2043342 w 2343380"/>
                <a:gd name="connsiteY85-2942" fmla="*/ 1733550 h 2352675"/>
                <a:gd name="connsiteX86-2943" fmla="*/ 1976667 w 2343380"/>
                <a:gd name="connsiteY86-2944" fmla="*/ 1738313 h 2352675"/>
                <a:gd name="connsiteX87-2945" fmla="*/ 2071917 w 2343380"/>
                <a:gd name="connsiteY87-2946" fmla="*/ 1781175 h 2352675"/>
                <a:gd name="connsiteX88-2947" fmla="*/ 2095730 w 2343380"/>
                <a:gd name="connsiteY88-2948" fmla="*/ 1824038 h 2352675"/>
                <a:gd name="connsiteX89-2949" fmla="*/ 2081442 w 2343380"/>
                <a:gd name="connsiteY89-2950" fmla="*/ 1833563 h 2352675"/>
                <a:gd name="connsiteX90-2951" fmla="*/ 2062392 w 2343380"/>
                <a:gd name="connsiteY90-2952" fmla="*/ 1843088 h 2352675"/>
                <a:gd name="connsiteX91-2953" fmla="*/ 2048105 w 2343380"/>
                <a:gd name="connsiteY91-2954" fmla="*/ 1857375 h 2352675"/>
                <a:gd name="connsiteX92-2955" fmla="*/ 2029055 w 2343380"/>
                <a:gd name="connsiteY92-2956" fmla="*/ 1866900 h 2352675"/>
                <a:gd name="connsiteX93-2957" fmla="*/ 2014767 w 2343380"/>
                <a:gd name="connsiteY93-2958" fmla="*/ 1876425 h 2352675"/>
                <a:gd name="connsiteX94-2959" fmla="*/ 2000480 w 2343380"/>
                <a:gd name="connsiteY94-2960" fmla="*/ 1881188 h 2352675"/>
                <a:gd name="connsiteX95-2961" fmla="*/ 1981430 w 2343380"/>
                <a:gd name="connsiteY95-2962" fmla="*/ 1890713 h 2352675"/>
                <a:gd name="connsiteX96-2963" fmla="*/ 1929042 w 2343380"/>
                <a:gd name="connsiteY96-2964" fmla="*/ 1905000 h 2352675"/>
                <a:gd name="connsiteX97-2965" fmla="*/ 1914755 w 2343380"/>
                <a:gd name="connsiteY97-2966" fmla="*/ 1914525 h 2352675"/>
                <a:gd name="connsiteX98-2967" fmla="*/ 1929042 w 2343380"/>
                <a:gd name="connsiteY98-2968" fmla="*/ 1976438 h 2352675"/>
                <a:gd name="connsiteX99-2969" fmla="*/ 1924280 w 2343380"/>
                <a:gd name="connsiteY99-2970" fmla="*/ 2019300 h 2352675"/>
                <a:gd name="connsiteX100-2971" fmla="*/ 1909992 w 2343380"/>
                <a:gd name="connsiteY100-2972" fmla="*/ 2028825 h 2352675"/>
                <a:gd name="connsiteX101-2973" fmla="*/ 1867130 w 2343380"/>
                <a:gd name="connsiteY101-2974" fmla="*/ 2047875 h 2352675"/>
                <a:gd name="connsiteX102-2975" fmla="*/ 1814742 w 2343380"/>
                <a:gd name="connsiteY102-2976" fmla="*/ 2062163 h 2352675"/>
                <a:gd name="connsiteX103-2977" fmla="*/ 1786167 w 2343380"/>
                <a:gd name="connsiteY103-2978" fmla="*/ 2071688 h 2352675"/>
                <a:gd name="connsiteX104-2979" fmla="*/ 1714730 w 2343380"/>
                <a:gd name="connsiteY104-2980" fmla="*/ 2081213 h 2352675"/>
                <a:gd name="connsiteX105-2981" fmla="*/ 1729017 w 2343380"/>
                <a:gd name="connsiteY105-2982" fmla="*/ 2143125 h 2352675"/>
                <a:gd name="connsiteX106-2983" fmla="*/ 1738542 w 2343380"/>
                <a:gd name="connsiteY106-2984" fmla="*/ 2157413 h 2352675"/>
                <a:gd name="connsiteX107-2985" fmla="*/ 1733780 w 2343380"/>
                <a:gd name="connsiteY107-2986" fmla="*/ 2224088 h 2352675"/>
                <a:gd name="connsiteX108-2987" fmla="*/ 1405167 w 2343380"/>
                <a:gd name="connsiteY108-2988" fmla="*/ 2252663 h 2352675"/>
                <a:gd name="connsiteX109-2989" fmla="*/ 1400405 w 2343380"/>
                <a:gd name="connsiteY109-2990" fmla="*/ 2338388 h 2352675"/>
                <a:gd name="connsiteX110-2991" fmla="*/ 1381355 w 2343380"/>
                <a:gd name="connsiteY110-2992" fmla="*/ 2343150 h 2352675"/>
                <a:gd name="connsiteX111-2993" fmla="*/ 1338492 w 2343380"/>
                <a:gd name="connsiteY111-2994" fmla="*/ 2347913 h 2352675"/>
                <a:gd name="connsiteX112-2995" fmla="*/ 1300392 w 2343380"/>
                <a:gd name="connsiteY112-2996" fmla="*/ 2352675 h 2352675"/>
                <a:gd name="connsiteX113-2997" fmla="*/ 1276580 w 2343380"/>
                <a:gd name="connsiteY113-2998" fmla="*/ 2347913 h 2352675"/>
                <a:gd name="connsiteX114-2999" fmla="*/ 1248005 w 2343380"/>
                <a:gd name="connsiteY114-3000" fmla="*/ 2324100 h 2352675"/>
                <a:gd name="connsiteX115-3001" fmla="*/ 1238480 w 2343380"/>
                <a:gd name="connsiteY115-3002" fmla="*/ 2309813 h 2352675"/>
                <a:gd name="connsiteX116-3003" fmla="*/ 1233717 w 2343380"/>
                <a:gd name="connsiteY116-3004" fmla="*/ 2295525 h 2352675"/>
                <a:gd name="connsiteX117-3005" fmla="*/ 1219430 w 2343380"/>
                <a:gd name="connsiteY117-3006" fmla="*/ 2290763 h 2352675"/>
                <a:gd name="connsiteX118-3007" fmla="*/ 1231337 w 2343380"/>
                <a:gd name="connsiteY118-3008" fmla="*/ 2135981 h 2352675"/>
                <a:gd name="connsiteX119-3009" fmla="*/ 1145611 w 2343380"/>
                <a:gd name="connsiteY119-3010" fmla="*/ 2231231 h 2352675"/>
                <a:gd name="connsiteX120-3011" fmla="*/ 1121799 w 2343380"/>
                <a:gd name="connsiteY120-3012" fmla="*/ 2293144 h 2352675"/>
                <a:gd name="connsiteX121-3013" fmla="*/ 1105130 w 2343380"/>
                <a:gd name="connsiteY121-3014" fmla="*/ 2295525 h 2352675"/>
                <a:gd name="connsiteX122-3015" fmla="*/ 1086080 w 2343380"/>
                <a:gd name="connsiteY122-3016" fmla="*/ 2300288 h 2352675"/>
                <a:gd name="connsiteX123-3017" fmla="*/ 1071792 w 2343380"/>
                <a:gd name="connsiteY123-3018" fmla="*/ 2309813 h 2352675"/>
                <a:gd name="connsiteX124-3019" fmla="*/ 990830 w 2343380"/>
                <a:gd name="connsiteY124-3020" fmla="*/ 2319338 h 2352675"/>
                <a:gd name="connsiteX125-3021" fmla="*/ 924155 w 2343380"/>
                <a:gd name="connsiteY125-3022" fmla="*/ 2319338 h 2352675"/>
                <a:gd name="connsiteX126-3023" fmla="*/ 914630 w 2343380"/>
                <a:gd name="connsiteY126-3024" fmla="*/ 2305050 h 2352675"/>
                <a:gd name="connsiteX127-3025" fmla="*/ 895580 w 2343380"/>
                <a:gd name="connsiteY127-3026" fmla="*/ 2295525 h 2352675"/>
                <a:gd name="connsiteX128-3027" fmla="*/ 867005 w 2343380"/>
                <a:gd name="connsiteY128-3028" fmla="*/ 2286000 h 2352675"/>
                <a:gd name="connsiteX129-3029" fmla="*/ 814617 w 2343380"/>
                <a:gd name="connsiteY129-3030" fmla="*/ 2276475 h 2352675"/>
                <a:gd name="connsiteX130-3031" fmla="*/ 805092 w 2343380"/>
                <a:gd name="connsiteY130-3032" fmla="*/ 2262188 h 2352675"/>
                <a:gd name="connsiteX131-3033" fmla="*/ 638405 w 2343380"/>
                <a:gd name="connsiteY131-3034" fmla="*/ 2200275 h 2352675"/>
                <a:gd name="connsiteX132-3035" fmla="*/ 595542 w 2343380"/>
                <a:gd name="connsiteY132-3036" fmla="*/ 2176463 h 2352675"/>
                <a:gd name="connsiteX133-3037" fmla="*/ 581255 w 2343380"/>
                <a:gd name="connsiteY133-3038" fmla="*/ 2166938 h 2352675"/>
                <a:gd name="connsiteX134-3039" fmla="*/ 576492 w 2343380"/>
                <a:gd name="connsiteY134-3040" fmla="*/ 2152650 h 2352675"/>
                <a:gd name="connsiteX135-3041" fmla="*/ 566967 w 2343380"/>
                <a:gd name="connsiteY135-3042" fmla="*/ 2138363 h 2352675"/>
                <a:gd name="connsiteX136-3043" fmla="*/ 566967 w 2343380"/>
                <a:gd name="connsiteY136-3044" fmla="*/ 2076450 h 2352675"/>
                <a:gd name="connsiteX137-3045" fmla="*/ 581255 w 2343380"/>
                <a:gd name="connsiteY137-3046" fmla="*/ 2062163 h 2352675"/>
                <a:gd name="connsiteX138-3047" fmla="*/ 447905 w 2343380"/>
                <a:gd name="connsiteY138-3048" fmla="*/ 2057400 h 2352675"/>
                <a:gd name="connsiteX139-3049" fmla="*/ 433617 w 2343380"/>
                <a:gd name="connsiteY139-3050" fmla="*/ 2047875 h 2352675"/>
                <a:gd name="connsiteX140-3051" fmla="*/ 405042 w 2343380"/>
                <a:gd name="connsiteY140-3052" fmla="*/ 2038350 h 2352675"/>
                <a:gd name="connsiteX141-3053" fmla="*/ 371705 w 2343380"/>
                <a:gd name="connsiteY141-3054" fmla="*/ 2014538 h 2352675"/>
                <a:gd name="connsiteX142-3055" fmla="*/ 357417 w 2343380"/>
                <a:gd name="connsiteY142-3056" fmla="*/ 2005013 h 2352675"/>
                <a:gd name="connsiteX143-3057" fmla="*/ 343130 w 2343380"/>
                <a:gd name="connsiteY143-3058" fmla="*/ 2000250 h 2352675"/>
                <a:gd name="connsiteX144-3059" fmla="*/ 314555 w 2343380"/>
                <a:gd name="connsiteY144-3060" fmla="*/ 1981200 h 2352675"/>
                <a:gd name="connsiteX145-3061" fmla="*/ 319317 w 2343380"/>
                <a:gd name="connsiteY145-3062" fmla="*/ 1966913 h 2352675"/>
                <a:gd name="connsiteX146-3063" fmla="*/ 343130 w 2343380"/>
                <a:gd name="connsiteY146-3064" fmla="*/ 1938338 h 2352675"/>
                <a:gd name="connsiteX147-3065" fmla="*/ 347892 w 2343380"/>
                <a:gd name="connsiteY147-3066" fmla="*/ 1924050 h 2352675"/>
                <a:gd name="connsiteX148-3067" fmla="*/ 357417 w 2343380"/>
                <a:gd name="connsiteY148-3068" fmla="*/ 1881188 h 2352675"/>
                <a:gd name="connsiteX149-3069" fmla="*/ 352655 w 2343380"/>
                <a:gd name="connsiteY149-3070" fmla="*/ 1847850 h 2352675"/>
                <a:gd name="connsiteX150-3071" fmla="*/ 333605 w 2343380"/>
                <a:gd name="connsiteY150-3072" fmla="*/ 1838325 h 2352675"/>
                <a:gd name="connsiteX151-3073" fmla="*/ 290742 w 2343380"/>
                <a:gd name="connsiteY151-3074" fmla="*/ 1824038 h 2352675"/>
                <a:gd name="connsiteX152-3075" fmla="*/ 252642 w 2343380"/>
                <a:gd name="connsiteY152-3076" fmla="*/ 1809750 h 2352675"/>
                <a:gd name="connsiteX153-3077" fmla="*/ 228830 w 2343380"/>
                <a:gd name="connsiteY153-3078" fmla="*/ 1804988 h 2352675"/>
                <a:gd name="connsiteX154-3079" fmla="*/ 214542 w 2343380"/>
                <a:gd name="connsiteY154-3080" fmla="*/ 1795463 h 2352675"/>
                <a:gd name="connsiteX155-3081" fmla="*/ 200255 w 2343380"/>
                <a:gd name="connsiteY155-3082" fmla="*/ 1781175 h 2352675"/>
                <a:gd name="connsiteX156-3083" fmla="*/ 176442 w 2343380"/>
                <a:gd name="connsiteY156-3084" fmla="*/ 1771650 h 2352675"/>
                <a:gd name="connsiteX157-3085" fmla="*/ 143105 w 2343380"/>
                <a:gd name="connsiteY157-3086" fmla="*/ 1757363 h 2352675"/>
                <a:gd name="connsiteX158-3087" fmla="*/ 114530 w 2343380"/>
                <a:gd name="connsiteY158-3088" fmla="*/ 1743075 h 2352675"/>
                <a:gd name="connsiteX159-3089" fmla="*/ 100242 w 2343380"/>
                <a:gd name="connsiteY159-3090" fmla="*/ 1733550 h 2352675"/>
                <a:gd name="connsiteX160-3091" fmla="*/ 76430 w 2343380"/>
                <a:gd name="connsiteY160-3092" fmla="*/ 1728788 h 2352675"/>
                <a:gd name="connsiteX161-3093" fmla="*/ 62142 w 2343380"/>
                <a:gd name="connsiteY161-3094" fmla="*/ 1719263 h 2352675"/>
                <a:gd name="connsiteX162-3095" fmla="*/ 66905 w 2343380"/>
                <a:gd name="connsiteY162-3096" fmla="*/ 1685925 h 2352675"/>
                <a:gd name="connsiteX163-3097" fmla="*/ 81192 w 2343380"/>
                <a:gd name="connsiteY163-3098" fmla="*/ 1652588 h 2352675"/>
                <a:gd name="connsiteX164-3099" fmla="*/ 95480 w 2343380"/>
                <a:gd name="connsiteY164-3100" fmla="*/ 1643063 h 2352675"/>
                <a:gd name="connsiteX165-3101" fmla="*/ 100242 w 2343380"/>
                <a:gd name="connsiteY165-3102" fmla="*/ 1619250 h 2352675"/>
                <a:gd name="connsiteX166-3103" fmla="*/ 109767 w 2343380"/>
                <a:gd name="connsiteY166-3104" fmla="*/ 1604963 h 2352675"/>
                <a:gd name="connsiteX167-3105" fmla="*/ 114530 w 2343380"/>
                <a:gd name="connsiteY167-3106" fmla="*/ 1590675 h 2352675"/>
                <a:gd name="connsiteX168-3107" fmla="*/ 109767 w 2343380"/>
                <a:gd name="connsiteY168-3108" fmla="*/ 1571625 h 2352675"/>
                <a:gd name="connsiteX169-3109" fmla="*/ 14517 w 2343380"/>
                <a:gd name="connsiteY169-3110" fmla="*/ 1552575 h 2352675"/>
                <a:gd name="connsiteX170-3111" fmla="*/ 4992 w 2343380"/>
                <a:gd name="connsiteY170-3112" fmla="*/ 1524000 h 2352675"/>
                <a:gd name="connsiteX171-3113" fmla="*/ 230 w 2343380"/>
                <a:gd name="connsiteY171-3114" fmla="*/ 1504950 h 2352675"/>
                <a:gd name="connsiteX172-3115" fmla="*/ 9755 w 2343380"/>
                <a:gd name="connsiteY172-3116" fmla="*/ 1500188 h 2352675"/>
                <a:gd name="connsiteX0-3117" fmla="*/ 1133705 w 2343380"/>
                <a:gd name="connsiteY0-3118" fmla="*/ 104775 h 2352675"/>
                <a:gd name="connsiteX1-3119" fmla="*/ 1181330 w 2343380"/>
                <a:gd name="connsiteY1-3120" fmla="*/ 66675 h 2352675"/>
                <a:gd name="connsiteX2-3121" fmla="*/ 1200380 w 2343380"/>
                <a:gd name="connsiteY2-3122" fmla="*/ 52388 h 2352675"/>
                <a:gd name="connsiteX3-3123" fmla="*/ 1214667 w 2343380"/>
                <a:gd name="connsiteY3-3124" fmla="*/ 42863 h 2352675"/>
                <a:gd name="connsiteX4-3125" fmla="*/ 1228955 w 2343380"/>
                <a:gd name="connsiteY4-3126" fmla="*/ 28575 h 2352675"/>
                <a:gd name="connsiteX5-3127" fmla="*/ 1248005 w 2343380"/>
                <a:gd name="connsiteY5-3128" fmla="*/ 19050 h 2352675"/>
                <a:gd name="connsiteX6-3129" fmla="*/ 1276580 w 2343380"/>
                <a:gd name="connsiteY6-3130" fmla="*/ 0 h 2352675"/>
                <a:gd name="connsiteX7-3131" fmla="*/ 1309917 w 2343380"/>
                <a:gd name="connsiteY7-3132" fmla="*/ 23813 h 2352675"/>
                <a:gd name="connsiteX8-3133" fmla="*/ 1338492 w 2343380"/>
                <a:gd name="connsiteY8-3134" fmla="*/ 42863 h 2352675"/>
                <a:gd name="connsiteX9-3135" fmla="*/ 1357542 w 2343380"/>
                <a:gd name="connsiteY9-3136" fmla="*/ 71438 h 2352675"/>
                <a:gd name="connsiteX10-3137" fmla="*/ 1562330 w 2343380"/>
                <a:gd name="connsiteY10-3138" fmla="*/ 80963 h 2352675"/>
                <a:gd name="connsiteX11-3139" fmla="*/ 1567092 w 2343380"/>
                <a:gd name="connsiteY11-3140" fmla="*/ 95250 h 2352675"/>
                <a:gd name="connsiteX12-3141" fmla="*/ 1586142 w 2343380"/>
                <a:gd name="connsiteY12-3142" fmla="*/ 123825 h 2352675"/>
                <a:gd name="connsiteX13-3143" fmla="*/ 1609955 w 2343380"/>
                <a:gd name="connsiteY13-3144" fmla="*/ 166688 h 2352675"/>
                <a:gd name="connsiteX14-3145" fmla="*/ 1629005 w 2343380"/>
                <a:gd name="connsiteY14-3146" fmla="*/ 171450 h 2352675"/>
                <a:gd name="connsiteX15-3147" fmla="*/ 1690917 w 2343380"/>
                <a:gd name="connsiteY15-3148" fmla="*/ 195263 h 2352675"/>
                <a:gd name="connsiteX16-3149" fmla="*/ 1709967 w 2343380"/>
                <a:gd name="connsiteY16-3150" fmla="*/ 200025 h 2352675"/>
                <a:gd name="connsiteX17-3151" fmla="*/ 1790930 w 2343380"/>
                <a:gd name="connsiteY17-3152" fmla="*/ 204788 h 2352675"/>
                <a:gd name="connsiteX18-3153" fmla="*/ 1819505 w 2343380"/>
                <a:gd name="connsiteY18-3154" fmla="*/ 214313 h 2352675"/>
                <a:gd name="connsiteX19-3155" fmla="*/ 1833792 w 2343380"/>
                <a:gd name="connsiteY19-3156" fmla="*/ 219075 h 2352675"/>
                <a:gd name="connsiteX20-3157" fmla="*/ 1848080 w 2343380"/>
                <a:gd name="connsiteY20-3158" fmla="*/ 314325 h 2352675"/>
                <a:gd name="connsiteX21-3159" fmla="*/ 1876655 w 2343380"/>
                <a:gd name="connsiteY21-3160" fmla="*/ 338138 h 2352675"/>
                <a:gd name="connsiteX22-3161" fmla="*/ 1905230 w 2343380"/>
                <a:gd name="connsiteY22-3162" fmla="*/ 352425 h 2352675"/>
                <a:gd name="connsiteX23-3163" fmla="*/ 1919517 w 2343380"/>
                <a:gd name="connsiteY23-3164" fmla="*/ 361950 h 2352675"/>
                <a:gd name="connsiteX24-3165" fmla="*/ 1952855 w 2343380"/>
                <a:gd name="connsiteY24-3166" fmla="*/ 376238 h 2352675"/>
                <a:gd name="connsiteX25-3167" fmla="*/ 1981430 w 2343380"/>
                <a:gd name="connsiteY25-3168" fmla="*/ 381000 h 2352675"/>
                <a:gd name="connsiteX26-3169" fmla="*/ 2014767 w 2343380"/>
                <a:gd name="connsiteY26-3170" fmla="*/ 390525 h 2352675"/>
                <a:gd name="connsiteX27-3171" fmla="*/ 2057630 w 2343380"/>
                <a:gd name="connsiteY27-3172" fmla="*/ 395288 h 2352675"/>
                <a:gd name="connsiteX28-3173" fmla="*/ 2071917 w 2343380"/>
                <a:gd name="connsiteY28-3174" fmla="*/ 400050 h 2352675"/>
                <a:gd name="connsiteX29-3175" fmla="*/ 2086205 w 2343380"/>
                <a:gd name="connsiteY29-3176" fmla="*/ 414338 h 2352675"/>
                <a:gd name="connsiteX30-3177" fmla="*/ 2100492 w 2343380"/>
                <a:gd name="connsiteY30-3178" fmla="*/ 423863 h 2352675"/>
                <a:gd name="connsiteX31-3179" fmla="*/ 2114780 w 2343380"/>
                <a:gd name="connsiteY31-3180" fmla="*/ 452438 h 2352675"/>
                <a:gd name="connsiteX32-3181" fmla="*/ 2119542 w 2343380"/>
                <a:gd name="connsiteY32-3182" fmla="*/ 466725 h 2352675"/>
                <a:gd name="connsiteX33-3183" fmla="*/ 2138592 w 2343380"/>
                <a:gd name="connsiteY33-3184" fmla="*/ 495300 h 2352675"/>
                <a:gd name="connsiteX34-3185" fmla="*/ 2157642 w 2343380"/>
                <a:gd name="connsiteY34-3186" fmla="*/ 523875 h 2352675"/>
                <a:gd name="connsiteX35-3187" fmla="*/ 2171930 w 2343380"/>
                <a:gd name="connsiteY35-3188" fmla="*/ 533400 h 2352675"/>
                <a:gd name="connsiteX36-3189" fmla="*/ 2176692 w 2343380"/>
                <a:gd name="connsiteY36-3190" fmla="*/ 547688 h 2352675"/>
                <a:gd name="connsiteX37-3191" fmla="*/ 2200505 w 2343380"/>
                <a:gd name="connsiteY37-3192" fmla="*/ 576263 h 2352675"/>
                <a:gd name="connsiteX38-3193" fmla="*/ 2214792 w 2343380"/>
                <a:gd name="connsiteY38-3194" fmla="*/ 585788 h 2352675"/>
                <a:gd name="connsiteX39-3195" fmla="*/ 2229080 w 2343380"/>
                <a:gd name="connsiteY39-3196" fmla="*/ 600075 h 2352675"/>
                <a:gd name="connsiteX40-3197" fmla="*/ 2243367 w 2343380"/>
                <a:gd name="connsiteY40-3198" fmla="*/ 604838 h 2352675"/>
                <a:gd name="connsiteX41-3199" fmla="*/ 2271942 w 2343380"/>
                <a:gd name="connsiteY41-3200" fmla="*/ 623888 h 2352675"/>
                <a:gd name="connsiteX42-3201" fmla="*/ 2267180 w 2343380"/>
                <a:gd name="connsiteY42-3202" fmla="*/ 714375 h 2352675"/>
                <a:gd name="connsiteX43-3203" fmla="*/ 2262417 w 2343380"/>
                <a:gd name="connsiteY43-3204" fmla="*/ 728663 h 2352675"/>
                <a:gd name="connsiteX44-3205" fmla="*/ 2267180 w 2343380"/>
                <a:gd name="connsiteY44-3206" fmla="*/ 800100 h 2352675"/>
                <a:gd name="connsiteX45-3207" fmla="*/ 2281467 w 2343380"/>
                <a:gd name="connsiteY45-3208" fmla="*/ 819150 h 2352675"/>
                <a:gd name="connsiteX46-3209" fmla="*/ 2300517 w 2343380"/>
                <a:gd name="connsiteY46-3210" fmla="*/ 847725 h 2352675"/>
                <a:gd name="connsiteX47-3211" fmla="*/ 2310042 w 2343380"/>
                <a:gd name="connsiteY47-3212" fmla="*/ 862013 h 2352675"/>
                <a:gd name="connsiteX48-3213" fmla="*/ 2333855 w 2343380"/>
                <a:gd name="connsiteY48-3214" fmla="*/ 890588 h 2352675"/>
                <a:gd name="connsiteX49-3215" fmla="*/ 2329092 w 2343380"/>
                <a:gd name="connsiteY49-3216" fmla="*/ 933450 h 2352675"/>
                <a:gd name="connsiteX50-3217" fmla="*/ 2300517 w 2343380"/>
                <a:gd name="connsiteY50-3218" fmla="*/ 962025 h 2352675"/>
                <a:gd name="connsiteX51-3219" fmla="*/ 2290992 w 2343380"/>
                <a:gd name="connsiteY51-3220" fmla="*/ 976313 h 2352675"/>
                <a:gd name="connsiteX52-3221" fmla="*/ 2286230 w 2343380"/>
                <a:gd name="connsiteY52-3222" fmla="*/ 990600 h 2352675"/>
                <a:gd name="connsiteX53-3223" fmla="*/ 2300517 w 2343380"/>
                <a:gd name="connsiteY53-3224" fmla="*/ 1023938 h 2352675"/>
                <a:gd name="connsiteX54-3225" fmla="*/ 2314805 w 2343380"/>
                <a:gd name="connsiteY54-3226" fmla="*/ 1038225 h 2352675"/>
                <a:gd name="connsiteX55-3227" fmla="*/ 2319567 w 2343380"/>
                <a:gd name="connsiteY55-3228" fmla="*/ 1052513 h 2352675"/>
                <a:gd name="connsiteX56-3229" fmla="*/ 2343380 w 2343380"/>
                <a:gd name="connsiteY56-3230" fmla="*/ 1085850 h 2352675"/>
                <a:gd name="connsiteX57-3231" fmla="*/ 2310042 w 2343380"/>
                <a:gd name="connsiteY57-3232" fmla="*/ 1100138 h 2352675"/>
                <a:gd name="connsiteX58-3233" fmla="*/ 2295755 w 2343380"/>
                <a:gd name="connsiteY58-3234" fmla="*/ 1114425 h 2352675"/>
                <a:gd name="connsiteX59-3235" fmla="*/ 2281467 w 2343380"/>
                <a:gd name="connsiteY59-3236" fmla="*/ 1143000 h 2352675"/>
                <a:gd name="connsiteX60-3237" fmla="*/ 2267180 w 2343380"/>
                <a:gd name="connsiteY60-3238" fmla="*/ 1152525 h 2352675"/>
                <a:gd name="connsiteX61-3239" fmla="*/ 2262417 w 2343380"/>
                <a:gd name="connsiteY61-3240" fmla="*/ 1166813 h 2352675"/>
                <a:gd name="connsiteX62-3241" fmla="*/ 2252892 w 2343380"/>
                <a:gd name="connsiteY62-3242" fmla="*/ 1181100 h 2352675"/>
                <a:gd name="connsiteX63-3243" fmla="*/ 2267180 w 2343380"/>
                <a:gd name="connsiteY63-3244" fmla="*/ 1243013 h 2352675"/>
                <a:gd name="connsiteX64-3245" fmla="*/ 2286230 w 2343380"/>
                <a:gd name="connsiteY64-3246" fmla="*/ 1271588 h 2352675"/>
                <a:gd name="connsiteX65-3247" fmla="*/ 2295755 w 2343380"/>
                <a:gd name="connsiteY65-3248" fmla="*/ 1285875 h 2352675"/>
                <a:gd name="connsiteX66-3249" fmla="*/ 2300517 w 2343380"/>
                <a:gd name="connsiteY66-3250" fmla="*/ 1390650 h 2352675"/>
                <a:gd name="connsiteX67-3251" fmla="*/ 2257655 w 2343380"/>
                <a:gd name="connsiteY67-3252" fmla="*/ 1395413 h 2352675"/>
                <a:gd name="connsiteX68-3253" fmla="*/ 2229080 w 2343380"/>
                <a:gd name="connsiteY68-3254" fmla="*/ 1404938 h 2352675"/>
                <a:gd name="connsiteX69-3255" fmla="*/ 2181455 w 2343380"/>
                <a:gd name="connsiteY69-3256" fmla="*/ 1433513 h 2352675"/>
                <a:gd name="connsiteX70-3257" fmla="*/ 2167167 w 2343380"/>
                <a:gd name="connsiteY70-3258" fmla="*/ 1447800 h 2352675"/>
                <a:gd name="connsiteX71-3259" fmla="*/ 2162405 w 2343380"/>
                <a:gd name="connsiteY71-3260" fmla="*/ 1466850 h 2352675"/>
                <a:gd name="connsiteX72-3261" fmla="*/ 2152880 w 2343380"/>
                <a:gd name="connsiteY72-3262" fmla="*/ 1485900 h 2352675"/>
                <a:gd name="connsiteX73-3263" fmla="*/ 2171930 w 2343380"/>
                <a:gd name="connsiteY73-3264" fmla="*/ 1566863 h 2352675"/>
                <a:gd name="connsiteX74-3265" fmla="*/ 2186217 w 2343380"/>
                <a:gd name="connsiteY74-3266" fmla="*/ 1576388 h 2352675"/>
                <a:gd name="connsiteX75-3267" fmla="*/ 2195742 w 2343380"/>
                <a:gd name="connsiteY75-3268" fmla="*/ 1595438 h 2352675"/>
                <a:gd name="connsiteX76-3269" fmla="*/ 2219555 w 2343380"/>
                <a:gd name="connsiteY76-3270" fmla="*/ 1628775 h 2352675"/>
                <a:gd name="connsiteX77-3271" fmla="*/ 2205267 w 2343380"/>
                <a:gd name="connsiteY77-3272" fmla="*/ 1643063 h 2352675"/>
                <a:gd name="connsiteX78-3273" fmla="*/ 2186217 w 2343380"/>
                <a:gd name="connsiteY78-3274" fmla="*/ 1647825 h 2352675"/>
                <a:gd name="connsiteX79-3275" fmla="*/ 2171930 w 2343380"/>
                <a:gd name="connsiteY79-3276" fmla="*/ 1657350 h 2352675"/>
                <a:gd name="connsiteX80-3277" fmla="*/ 2148117 w 2343380"/>
                <a:gd name="connsiteY80-3278" fmla="*/ 1666875 h 2352675"/>
                <a:gd name="connsiteX81-3279" fmla="*/ 2133830 w 2343380"/>
                <a:gd name="connsiteY81-3280" fmla="*/ 1676400 h 2352675"/>
                <a:gd name="connsiteX82-3281" fmla="*/ 2114780 w 2343380"/>
                <a:gd name="connsiteY82-3282" fmla="*/ 1685925 h 2352675"/>
                <a:gd name="connsiteX83-3283" fmla="*/ 2100492 w 2343380"/>
                <a:gd name="connsiteY83-3284" fmla="*/ 1695450 h 2352675"/>
                <a:gd name="connsiteX84-3285" fmla="*/ 2081442 w 2343380"/>
                <a:gd name="connsiteY84-3286" fmla="*/ 1700213 h 2352675"/>
                <a:gd name="connsiteX85-3287" fmla="*/ 1976667 w 2343380"/>
                <a:gd name="connsiteY85-3288" fmla="*/ 1657350 h 2352675"/>
                <a:gd name="connsiteX86-3289" fmla="*/ 1976667 w 2343380"/>
                <a:gd name="connsiteY86-3290" fmla="*/ 1738313 h 2352675"/>
                <a:gd name="connsiteX87-3291" fmla="*/ 2071917 w 2343380"/>
                <a:gd name="connsiteY87-3292" fmla="*/ 1781175 h 2352675"/>
                <a:gd name="connsiteX88-3293" fmla="*/ 2095730 w 2343380"/>
                <a:gd name="connsiteY88-3294" fmla="*/ 1824038 h 2352675"/>
                <a:gd name="connsiteX89-3295" fmla="*/ 2081442 w 2343380"/>
                <a:gd name="connsiteY89-3296" fmla="*/ 1833563 h 2352675"/>
                <a:gd name="connsiteX90-3297" fmla="*/ 2062392 w 2343380"/>
                <a:gd name="connsiteY90-3298" fmla="*/ 1843088 h 2352675"/>
                <a:gd name="connsiteX91-3299" fmla="*/ 2048105 w 2343380"/>
                <a:gd name="connsiteY91-3300" fmla="*/ 1857375 h 2352675"/>
                <a:gd name="connsiteX92-3301" fmla="*/ 2029055 w 2343380"/>
                <a:gd name="connsiteY92-3302" fmla="*/ 1866900 h 2352675"/>
                <a:gd name="connsiteX93-3303" fmla="*/ 2014767 w 2343380"/>
                <a:gd name="connsiteY93-3304" fmla="*/ 1876425 h 2352675"/>
                <a:gd name="connsiteX94-3305" fmla="*/ 2000480 w 2343380"/>
                <a:gd name="connsiteY94-3306" fmla="*/ 1881188 h 2352675"/>
                <a:gd name="connsiteX95-3307" fmla="*/ 1981430 w 2343380"/>
                <a:gd name="connsiteY95-3308" fmla="*/ 1890713 h 2352675"/>
                <a:gd name="connsiteX96-3309" fmla="*/ 1929042 w 2343380"/>
                <a:gd name="connsiteY96-3310" fmla="*/ 1905000 h 2352675"/>
                <a:gd name="connsiteX97-3311" fmla="*/ 1914755 w 2343380"/>
                <a:gd name="connsiteY97-3312" fmla="*/ 1914525 h 2352675"/>
                <a:gd name="connsiteX98-3313" fmla="*/ 1929042 w 2343380"/>
                <a:gd name="connsiteY98-3314" fmla="*/ 1976438 h 2352675"/>
                <a:gd name="connsiteX99-3315" fmla="*/ 1924280 w 2343380"/>
                <a:gd name="connsiteY99-3316" fmla="*/ 2019300 h 2352675"/>
                <a:gd name="connsiteX100-3317" fmla="*/ 1909992 w 2343380"/>
                <a:gd name="connsiteY100-3318" fmla="*/ 2028825 h 2352675"/>
                <a:gd name="connsiteX101-3319" fmla="*/ 1867130 w 2343380"/>
                <a:gd name="connsiteY101-3320" fmla="*/ 2047875 h 2352675"/>
                <a:gd name="connsiteX102-3321" fmla="*/ 1814742 w 2343380"/>
                <a:gd name="connsiteY102-3322" fmla="*/ 2062163 h 2352675"/>
                <a:gd name="connsiteX103-3323" fmla="*/ 1786167 w 2343380"/>
                <a:gd name="connsiteY103-3324" fmla="*/ 2071688 h 2352675"/>
                <a:gd name="connsiteX104-3325" fmla="*/ 1714730 w 2343380"/>
                <a:gd name="connsiteY104-3326" fmla="*/ 2081213 h 2352675"/>
                <a:gd name="connsiteX105-3327" fmla="*/ 1729017 w 2343380"/>
                <a:gd name="connsiteY105-3328" fmla="*/ 2143125 h 2352675"/>
                <a:gd name="connsiteX106-3329" fmla="*/ 1738542 w 2343380"/>
                <a:gd name="connsiteY106-3330" fmla="*/ 2157413 h 2352675"/>
                <a:gd name="connsiteX107-3331" fmla="*/ 1733780 w 2343380"/>
                <a:gd name="connsiteY107-3332" fmla="*/ 2224088 h 2352675"/>
                <a:gd name="connsiteX108-3333" fmla="*/ 1405167 w 2343380"/>
                <a:gd name="connsiteY108-3334" fmla="*/ 2252663 h 2352675"/>
                <a:gd name="connsiteX109-3335" fmla="*/ 1400405 w 2343380"/>
                <a:gd name="connsiteY109-3336" fmla="*/ 2338388 h 2352675"/>
                <a:gd name="connsiteX110-3337" fmla="*/ 1381355 w 2343380"/>
                <a:gd name="connsiteY110-3338" fmla="*/ 2343150 h 2352675"/>
                <a:gd name="connsiteX111-3339" fmla="*/ 1338492 w 2343380"/>
                <a:gd name="connsiteY111-3340" fmla="*/ 2347913 h 2352675"/>
                <a:gd name="connsiteX112-3341" fmla="*/ 1300392 w 2343380"/>
                <a:gd name="connsiteY112-3342" fmla="*/ 2352675 h 2352675"/>
                <a:gd name="connsiteX113-3343" fmla="*/ 1276580 w 2343380"/>
                <a:gd name="connsiteY113-3344" fmla="*/ 2347913 h 2352675"/>
                <a:gd name="connsiteX114-3345" fmla="*/ 1248005 w 2343380"/>
                <a:gd name="connsiteY114-3346" fmla="*/ 2324100 h 2352675"/>
                <a:gd name="connsiteX115-3347" fmla="*/ 1238480 w 2343380"/>
                <a:gd name="connsiteY115-3348" fmla="*/ 2309813 h 2352675"/>
                <a:gd name="connsiteX116-3349" fmla="*/ 1233717 w 2343380"/>
                <a:gd name="connsiteY116-3350" fmla="*/ 2295525 h 2352675"/>
                <a:gd name="connsiteX117-3351" fmla="*/ 1219430 w 2343380"/>
                <a:gd name="connsiteY117-3352" fmla="*/ 2290763 h 2352675"/>
                <a:gd name="connsiteX118-3353" fmla="*/ 1231337 w 2343380"/>
                <a:gd name="connsiteY118-3354" fmla="*/ 2135981 h 2352675"/>
                <a:gd name="connsiteX119-3355" fmla="*/ 1145611 w 2343380"/>
                <a:gd name="connsiteY119-3356" fmla="*/ 2231231 h 2352675"/>
                <a:gd name="connsiteX120-3357" fmla="*/ 1121799 w 2343380"/>
                <a:gd name="connsiteY120-3358" fmla="*/ 2293144 h 2352675"/>
                <a:gd name="connsiteX121-3359" fmla="*/ 1105130 w 2343380"/>
                <a:gd name="connsiteY121-3360" fmla="*/ 2295525 h 2352675"/>
                <a:gd name="connsiteX122-3361" fmla="*/ 1086080 w 2343380"/>
                <a:gd name="connsiteY122-3362" fmla="*/ 2300288 h 2352675"/>
                <a:gd name="connsiteX123-3363" fmla="*/ 1071792 w 2343380"/>
                <a:gd name="connsiteY123-3364" fmla="*/ 2309813 h 2352675"/>
                <a:gd name="connsiteX124-3365" fmla="*/ 990830 w 2343380"/>
                <a:gd name="connsiteY124-3366" fmla="*/ 2319338 h 2352675"/>
                <a:gd name="connsiteX125-3367" fmla="*/ 924155 w 2343380"/>
                <a:gd name="connsiteY125-3368" fmla="*/ 2319338 h 2352675"/>
                <a:gd name="connsiteX126-3369" fmla="*/ 914630 w 2343380"/>
                <a:gd name="connsiteY126-3370" fmla="*/ 2305050 h 2352675"/>
                <a:gd name="connsiteX127-3371" fmla="*/ 895580 w 2343380"/>
                <a:gd name="connsiteY127-3372" fmla="*/ 2295525 h 2352675"/>
                <a:gd name="connsiteX128-3373" fmla="*/ 867005 w 2343380"/>
                <a:gd name="connsiteY128-3374" fmla="*/ 2286000 h 2352675"/>
                <a:gd name="connsiteX129-3375" fmla="*/ 814617 w 2343380"/>
                <a:gd name="connsiteY129-3376" fmla="*/ 2276475 h 2352675"/>
                <a:gd name="connsiteX130-3377" fmla="*/ 805092 w 2343380"/>
                <a:gd name="connsiteY130-3378" fmla="*/ 2262188 h 2352675"/>
                <a:gd name="connsiteX131-3379" fmla="*/ 638405 w 2343380"/>
                <a:gd name="connsiteY131-3380" fmla="*/ 2200275 h 2352675"/>
                <a:gd name="connsiteX132-3381" fmla="*/ 595542 w 2343380"/>
                <a:gd name="connsiteY132-3382" fmla="*/ 2176463 h 2352675"/>
                <a:gd name="connsiteX133-3383" fmla="*/ 581255 w 2343380"/>
                <a:gd name="connsiteY133-3384" fmla="*/ 2166938 h 2352675"/>
                <a:gd name="connsiteX134-3385" fmla="*/ 576492 w 2343380"/>
                <a:gd name="connsiteY134-3386" fmla="*/ 2152650 h 2352675"/>
                <a:gd name="connsiteX135-3387" fmla="*/ 566967 w 2343380"/>
                <a:gd name="connsiteY135-3388" fmla="*/ 2138363 h 2352675"/>
                <a:gd name="connsiteX136-3389" fmla="*/ 566967 w 2343380"/>
                <a:gd name="connsiteY136-3390" fmla="*/ 2076450 h 2352675"/>
                <a:gd name="connsiteX137-3391" fmla="*/ 581255 w 2343380"/>
                <a:gd name="connsiteY137-3392" fmla="*/ 2062163 h 2352675"/>
                <a:gd name="connsiteX138-3393" fmla="*/ 447905 w 2343380"/>
                <a:gd name="connsiteY138-3394" fmla="*/ 2057400 h 2352675"/>
                <a:gd name="connsiteX139-3395" fmla="*/ 433617 w 2343380"/>
                <a:gd name="connsiteY139-3396" fmla="*/ 2047875 h 2352675"/>
                <a:gd name="connsiteX140-3397" fmla="*/ 405042 w 2343380"/>
                <a:gd name="connsiteY140-3398" fmla="*/ 2038350 h 2352675"/>
                <a:gd name="connsiteX141-3399" fmla="*/ 371705 w 2343380"/>
                <a:gd name="connsiteY141-3400" fmla="*/ 2014538 h 2352675"/>
                <a:gd name="connsiteX142-3401" fmla="*/ 357417 w 2343380"/>
                <a:gd name="connsiteY142-3402" fmla="*/ 2005013 h 2352675"/>
                <a:gd name="connsiteX143-3403" fmla="*/ 343130 w 2343380"/>
                <a:gd name="connsiteY143-3404" fmla="*/ 2000250 h 2352675"/>
                <a:gd name="connsiteX144-3405" fmla="*/ 314555 w 2343380"/>
                <a:gd name="connsiteY144-3406" fmla="*/ 1981200 h 2352675"/>
                <a:gd name="connsiteX145-3407" fmla="*/ 319317 w 2343380"/>
                <a:gd name="connsiteY145-3408" fmla="*/ 1966913 h 2352675"/>
                <a:gd name="connsiteX146-3409" fmla="*/ 343130 w 2343380"/>
                <a:gd name="connsiteY146-3410" fmla="*/ 1938338 h 2352675"/>
                <a:gd name="connsiteX147-3411" fmla="*/ 347892 w 2343380"/>
                <a:gd name="connsiteY147-3412" fmla="*/ 1924050 h 2352675"/>
                <a:gd name="connsiteX148-3413" fmla="*/ 357417 w 2343380"/>
                <a:gd name="connsiteY148-3414" fmla="*/ 1881188 h 2352675"/>
                <a:gd name="connsiteX149-3415" fmla="*/ 352655 w 2343380"/>
                <a:gd name="connsiteY149-3416" fmla="*/ 1847850 h 2352675"/>
                <a:gd name="connsiteX150-3417" fmla="*/ 333605 w 2343380"/>
                <a:gd name="connsiteY150-3418" fmla="*/ 1838325 h 2352675"/>
                <a:gd name="connsiteX151-3419" fmla="*/ 290742 w 2343380"/>
                <a:gd name="connsiteY151-3420" fmla="*/ 1824038 h 2352675"/>
                <a:gd name="connsiteX152-3421" fmla="*/ 252642 w 2343380"/>
                <a:gd name="connsiteY152-3422" fmla="*/ 1809750 h 2352675"/>
                <a:gd name="connsiteX153-3423" fmla="*/ 228830 w 2343380"/>
                <a:gd name="connsiteY153-3424" fmla="*/ 1804988 h 2352675"/>
                <a:gd name="connsiteX154-3425" fmla="*/ 214542 w 2343380"/>
                <a:gd name="connsiteY154-3426" fmla="*/ 1795463 h 2352675"/>
                <a:gd name="connsiteX155-3427" fmla="*/ 200255 w 2343380"/>
                <a:gd name="connsiteY155-3428" fmla="*/ 1781175 h 2352675"/>
                <a:gd name="connsiteX156-3429" fmla="*/ 176442 w 2343380"/>
                <a:gd name="connsiteY156-3430" fmla="*/ 1771650 h 2352675"/>
                <a:gd name="connsiteX157-3431" fmla="*/ 143105 w 2343380"/>
                <a:gd name="connsiteY157-3432" fmla="*/ 1757363 h 2352675"/>
                <a:gd name="connsiteX158-3433" fmla="*/ 114530 w 2343380"/>
                <a:gd name="connsiteY158-3434" fmla="*/ 1743075 h 2352675"/>
                <a:gd name="connsiteX159-3435" fmla="*/ 100242 w 2343380"/>
                <a:gd name="connsiteY159-3436" fmla="*/ 1733550 h 2352675"/>
                <a:gd name="connsiteX160-3437" fmla="*/ 76430 w 2343380"/>
                <a:gd name="connsiteY160-3438" fmla="*/ 1728788 h 2352675"/>
                <a:gd name="connsiteX161-3439" fmla="*/ 62142 w 2343380"/>
                <a:gd name="connsiteY161-3440" fmla="*/ 1719263 h 2352675"/>
                <a:gd name="connsiteX162-3441" fmla="*/ 66905 w 2343380"/>
                <a:gd name="connsiteY162-3442" fmla="*/ 1685925 h 2352675"/>
                <a:gd name="connsiteX163-3443" fmla="*/ 81192 w 2343380"/>
                <a:gd name="connsiteY163-3444" fmla="*/ 1652588 h 2352675"/>
                <a:gd name="connsiteX164-3445" fmla="*/ 95480 w 2343380"/>
                <a:gd name="connsiteY164-3446" fmla="*/ 1643063 h 2352675"/>
                <a:gd name="connsiteX165-3447" fmla="*/ 100242 w 2343380"/>
                <a:gd name="connsiteY165-3448" fmla="*/ 1619250 h 2352675"/>
                <a:gd name="connsiteX166-3449" fmla="*/ 109767 w 2343380"/>
                <a:gd name="connsiteY166-3450" fmla="*/ 1604963 h 2352675"/>
                <a:gd name="connsiteX167-3451" fmla="*/ 114530 w 2343380"/>
                <a:gd name="connsiteY167-3452" fmla="*/ 1590675 h 2352675"/>
                <a:gd name="connsiteX168-3453" fmla="*/ 109767 w 2343380"/>
                <a:gd name="connsiteY168-3454" fmla="*/ 1571625 h 2352675"/>
                <a:gd name="connsiteX169-3455" fmla="*/ 14517 w 2343380"/>
                <a:gd name="connsiteY169-3456" fmla="*/ 1552575 h 2352675"/>
                <a:gd name="connsiteX170-3457" fmla="*/ 4992 w 2343380"/>
                <a:gd name="connsiteY170-3458" fmla="*/ 1524000 h 2352675"/>
                <a:gd name="connsiteX171-3459" fmla="*/ 230 w 2343380"/>
                <a:gd name="connsiteY171-3460" fmla="*/ 1504950 h 2352675"/>
                <a:gd name="connsiteX172-3461" fmla="*/ 9755 w 2343380"/>
                <a:gd name="connsiteY172-3462" fmla="*/ 1500188 h 235267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 ang="0">
                  <a:pos x="connsiteX71-143" y="connsiteY71-144"/>
                </a:cxn>
                <a:cxn ang="0">
                  <a:pos x="connsiteX72-145" y="connsiteY72-146"/>
                </a:cxn>
                <a:cxn ang="0">
                  <a:pos x="connsiteX73-147" y="connsiteY73-148"/>
                </a:cxn>
                <a:cxn ang="0">
                  <a:pos x="connsiteX74-149" y="connsiteY74-150"/>
                </a:cxn>
                <a:cxn ang="0">
                  <a:pos x="connsiteX75-151" y="connsiteY75-152"/>
                </a:cxn>
                <a:cxn ang="0">
                  <a:pos x="connsiteX76-153" y="connsiteY76-154"/>
                </a:cxn>
                <a:cxn ang="0">
                  <a:pos x="connsiteX77-155" y="connsiteY77-156"/>
                </a:cxn>
                <a:cxn ang="0">
                  <a:pos x="connsiteX78-157" y="connsiteY78-158"/>
                </a:cxn>
                <a:cxn ang="0">
                  <a:pos x="connsiteX79-159" y="connsiteY79-160"/>
                </a:cxn>
                <a:cxn ang="0">
                  <a:pos x="connsiteX80-161" y="connsiteY80-162"/>
                </a:cxn>
                <a:cxn ang="0">
                  <a:pos x="connsiteX81-163" y="connsiteY81-164"/>
                </a:cxn>
                <a:cxn ang="0">
                  <a:pos x="connsiteX82-165" y="connsiteY82-166"/>
                </a:cxn>
                <a:cxn ang="0">
                  <a:pos x="connsiteX83-167" y="connsiteY83-168"/>
                </a:cxn>
                <a:cxn ang="0">
                  <a:pos x="connsiteX84-169" y="connsiteY84-170"/>
                </a:cxn>
                <a:cxn ang="0">
                  <a:pos x="connsiteX85-171" y="connsiteY85-172"/>
                </a:cxn>
                <a:cxn ang="0">
                  <a:pos x="connsiteX86-173" y="connsiteY86-174"/>
                </a:cxn>
                <a:cxn ang="0">
                  <a:pos x="connsiteX87-175" y="connsiteY87-176"/>
                </a:cxn>
                <a:cxn ang="0">
                  <a:pos x="connsiteX88-177" y="connsiteY88-178"/>
                </a:cxn>
                <a:cxn ang="0">
                  <a:pos x="connsiteX89-179" y="connsiteY89-180"/>
                </a:cxn>
                <a:cxn ang="0">
                  <a:pos x="connsiteX90-181" y="connsiteY90-182"/>
                </a:cxn>
                <a:cxn ang="0">
                  <a:pos x="connsiteX91-183" y="connsiteY91-184"/>
                </a:cxn>
                <a:cxn ang="0">
                  <a:pos x="connsiteX92-185" y="connsiteY92-186"/>
                </a:cxn>
                <a:cxn ang="0">
                  <a:pos x="connsiteX93-187" y="connsiteY93-188"/>
                </a:cxn>
                <a:cxn ang="0">
                  <a:pos x="connsiteX94-189" y="connsiteY94-190"/>
                </a:cxn>
                <a:cxn ang="0">
                  <a:pos x="connsiteX95-191" y="connsiteY95-192"/>
                </a:cxn>
                <a:cxn ang="0">
                  <a:pos x="connsiteX96-193" y="connsiteY96-194"/>
                </a:cxn>
                <a:cxn ang="0">
                  <a:pos x="connsiteX97-195" y="connsiteY97-196"/>
                </a:cxn>
                <a:cxn ang="0">
                  <a:pos x="connsiteX98-197" y="connsiteY98-198"/>
                </a:cxn>
                <a:cxn ang="0">
                  <a:pos x="connsiteX99-199" y="connsiteY99-200"/>
                </a:cxn>
                <a:cxn ang="0">
                  <a:pos x="connsiteX100-201" y="connsiteY100-202"/>
                </a:cxn>
                <a:cxn ang="0">
                  <a:pos x="connsiteX101-203" y="connsiteY101-204"/>
                </a:cxn>
                <a:cxn ang="0">
                  <a:pos x="connsiteX102-205" y="connsiteY102-206"/>
                </a:cxn>
                <a:cxn ang="0">
                  <a:pos x="connsiteX103-207" y="connsiteY103-208"/>
                </a:cxn>
                <a:cxn ang="0">
                  <a:pos x="connsiteX104-209" y="connsiteY104-210"/>
                </a:cxn>
                <a:cxn ang="0">
                  <a:pos x="connsiteX105-211" y="connsiteY105-212"/>
                </a:cxn>
                <a:cxn ang="0">
                  <a:pos x="connsiteX106-213" y="connsiteY106-214"/>
                </a:cxn>
                <a:cxn ang="0">
                  <a:pos x="connsiteX107-215" y="connsiteY107-216"/>
                </a:cxn>
                <a:cxn ang="0">
                  <a:pos x="connsiteX108-217" y="connsiteY108-218"/>
                </a:cxn>
                <a:cxn ang="0">
                  <a:pos x="connsiteX109-219" y="connsiteY109-220"/>
                </a:cxn>
                <a:cxn ang="0">
                  <a:pos x="connsiteX110-221" y="connsiteY110-222"/>
                </a:cxn>
                <a:cxn ang="0">
                  <a:pos x="connsiteX111-223" y="connsiteY111-224"/>
                </a:cxn>
                <a:cxn ang="0">
                  <a:pos x="connsiteX112-225" y="connsiteY112-226"/>
                </a:cxn>
                <a:cxn ang="0">
                  <a:pos x="connsiteX113-227" y="connsiteY113-228"/>
                </a:cxn>
                <a:cxn ang="0">
                  <a:pos x="connsiteX114-229" y="connsiteY114-230"/>
                </a:cxn>
                <a:cxn ang="0">
                  <a:pos x="connsiteX115-231" y="connsiteY115-232"/>
                </a:cxn>
                <a:cxn ang="0">
                  <a:pos x="connsiteX116-233" y="connsiteY116-234"/>
                </a:cxn>
                <a:cxn ang="0">
                  <a:pos x="connsiteX117-235" y="connsiteY117-236"/>
                </a:cxn>
                <a:cxn ang="0">
                  <a:pos x="connsiteX118-237" y="connsiteY118-238"/>
                </a:cxn>
                <a:cxn ang="0">
                  <a:pos x="connsiteX119-239" y="connsiteY119-240"/>
                </a:cxn>
                <a:cxn ang="0">
                  <a:pos x="connsiteX120-241" y="connsiteY120-242"/>
                </a:cxn>
                <a:cxn ang="0">
                  <a:pos x="connsiteX121-243" y="connsiteY121-244"/>
                </a:cxn>
                <a:cxn ang="0">
                  <a:pos x="connsiteX122-245" y="connsiteY122-246"/>
                </a:cxn>
                <a:cxn ang="0">
                  <a:pos x="connsiteX123-247" y="connsiteY123-248"/>
                </a:cxn>
                <a:cxn ang="0">
                  <a:pos x="connsiteX124-249" y="connsiteY124-250"/>
                </a:cxn>
                <a:cxn ang="0">
                  <a:pos x="connsiteX125-251" y="connsiteY125-252"/>
                </a:cxn>
                <a:cxn ang="0">
                  <a:pos x="connsiteX126-253" y="connsiteY126-254"/>
                </a:cxn>
                <a:cxn ang="0">
                  <a:pos x="connsiteX127-255" y="connsiteY127-256"/>
                </a:cxn>
                <a:cxn ang="0">
                  <a:pos x="connsiteX128-257" y="connsiteY128-258"/>
                </a:cxn>
                <a:cxn ang="0">
                  <a:pos x="connsiteX129-259" y="connsiteY129-260"/>
                </a:cxn>
                <a:cxn ang="0">
                  <a:pos x="connsiteX130-261" y="connsiteY130-262"/>
                </a:cxn>
                <a:cxn ang="0">
                  <a:pos x="connsiteX131-263" y="connsiteY131-264"/>
                </a:cxn>
                <a:cxn ang="0">
                  <a:pos x="connsiteX132-265" y="connsiteY132-266"/>
                </a:cxn>
                <a:cxn ang="0">
                  <a:pos x="connsiteX133-267" y="connsiteY133-268"/>
                </a:cxn>
                <a:cxn ang="0">
                  <a:pos x="connsiteX134-269" y="connsiteY134-270"/>
                </a:cxn>
                <a:cxn ang="0">
                  <a:pos x="connsiteX135-271" y="connsiteY135-272"/>
                </a:cxn>
                <a:cxn ang="0">
                  <a:pos x="connsiteX136-273" y="connsiteY136-274"/>
                </a:cxn>
                <a:cxn ang="0">
                  <a:pos x="connsiteX137-275" y="connsiteY137-276"/>
                </a:cxn>
                <a:cxn ang="0">
                  <a:pos x="connsiteX138-277" y="connsiteY138-278"/>
                </a:cxn>
                <a:cxn ang="0">
                  <a:pos x="connsiteX139-279" y="connsiteY139-280"/>
                </a:cxn>
                <a:cxn ang="0">
                  <a:pos x="connsiteX140-281" y="connsiteY140-282"/>
                </a:cxn>
                <a:cxn ang="0">
                  <a:pos x="connsiteX141-283" y="connsiteY141-284"/>
                </a:cxn>
                <a:cxn ang="0">
                  <a:pos x="connsiteX142-285" y="connsiteY142-286"/>
                </a:cxn>
                <a:cxn ang="0">
                  <a:pos x="connsiteX143-287" y="connsiteY143-288"/>
                </a:cxn>
                <a:cxn ang="0">
                  <a:pos x="connsiteX144-289" y="connsiteY144-290"/>
                </a:cxn>
                <a:cxn ang="0">
                  <a:pos x="connsiteX145-291" y="connsiteY145-292"/>
                </a:cxn>
                <a:cxn ang="0">
                  <a:pos x="connsiteX146-293" y="connsiteY146-294"/>
                </a:cxn>
                <a:cxn ang="0">
                  <a:pos x="connsiteX147-295" y="connsiteY147-296"/>
                </a:cxn>
                <a:cxn ang="0">
                  <a:pos x="connsiteX148-297" y="connsiteY148-298"/>
                </a:cxn>
                <a:cxn ang="0">
                  <a:pos x="connsiteX149-299" y="connsiteY149-300"/>
                </a:cxn>
                <a:cxn ang="0">
                  <a:pos x="connsiteX150-301" y="connsiteY150-302"/>
                </a:cxn>
                <a:cxn ang="0">
                  <a:pos x="connsiteX151-303" y="connsiteY151-304"/>
                </a:cxn>
                <a:cxn ang="0">
                  <a:pos x="connsiteX152-305" y="connsiteY152-306"/>
                </a:cxn>
                <a:cxn ang="0">
                  <a:pos x="connsiteX153-307" y="connsiteY153-308"/>
                </a:cxn>
                <a:cxn ang="0">
                  <a:pos x="connsiteX154-309" y="connsiteY154-310"/>
                </a:cxn>
                <a:cxn ang="0">
                  <a:pos x="connsiteX155-311" y="connsiteY155-312"/>
                </a:cxn>
                <a:cxn ang="0">
                  <a:pos x="connsiteX156-313" y="connsiteY156-314"/>
                </a:cxn>
                <a:cxn ang="0">
                  <a:pos x="connsiteX157-315" y="connsiteY157-316"/>
                </a:cxn>
                <a:cxn ang="0">
                  <a:pos x="connsiteX158-317" y="connsiteY158-318"/>
                </a:cxn>
                <a:cxn ang="0">
                  <a:pos x="connsiteX159-319" y="connsiteY159-320"/>
                </a:cxn>
                <a:cxn ang="0">
                  <a:pos x="connsiteX160-321" y="connsiteY160-322"/>
                </a:cxn>
                <a:cxn ang="0">
                  <a:pos x="connsiteX161-323" y="connsiteY161-324"/>
                </a:cxn>
                <a:cxn ang="0">
                  <a:pos x="connsiteX162-325" y="connsiteY162-326"/>
                </a:cxn>
                <a:cxn ang="0">
                  <a:pos x="connsiteX163-327" y="connsiteY163-328"/>
                </a:cxn>
                <a:cxn ang="0">
                  <a:pos x="connsiteX164-329" y="connsiteY164-330"/>
                </a:cxn>
                <a:cxn ang="0">
                  <a:pos x="connsiteX165-331" y="connsiteY165-332"/>
                </a:cxn>
                <a:cxn ang="0">
                  <a:pos x="connsiteX166-333" y="connsiteY166-334"/>
                </a:cxn>
                <a:cxn ang="0">
                  <a:pos x="connsiteX167-335" y="connsiteY167-336"/>
                </a:cxn>
                <a:cxn ang="0">
                  <a:pos x="connsiteX168-337" y="connsiteY168-338"/>
                </a:cxn>
                <a:cxn ang="0">
                  <a:pos x="connsiteX169-339" y="connsiteY169-340"/>
                </a:cxn>
                <a:cxn ang="0">
                  <a:pos x="connsiteX170-341" y="connsiteY170-342"/>
                </a:cxn>
                <a:cxn ang="0">
                  <a:pos x="connsiteX171-343" y="connsiteY171-344"/>
                </a:cxn>
                <a:cxn ang="0">
                  <a:pos x="connsiteX172-345" y="connsiteY172-346"/>
                </a:cxn>
              </a:cxnLst>
              <a:rect l="l" t="t" r="r" b="b"/>
              <a:pathLst>
                <a:path w="2343380" h="2352675">
                  <a:moveTo>
                    <a:pt x="1133705" y="104775"/>
                  </a:moveTo>
                  <a:lnTo>
                    <a:pt x="1181330" y="66675"/>
                  </a:lnTo>
                  <a:cubicBezTo>
                    <a:pt x="1187571" y="61771"/>
                    <a:pt x="1193776" y="56791"/>
                    <a:pt x="1200380" y="52388"/>
                  </a:cubicBezTo>
                  <a:cubicBezTo>
                    <a:pt x="1205142" y="49213"/>
                    <a:pt x="1210270" y="46527"/>
                    <a:pt x="1214667" y="42863"/>
                  </a:cubicBezTo>
                  <a:cubicBezTo>
                    <a:pt x="1219841" y="38551"/>
                    <a:pt x="1223474" y="32490"/>
                    <a:pt x="1228955" y="28575"/>
                  </a:cubicBezTo>
                  <a:cubicBezTo>
                    <a:pt x="1234732" y="24448"/>
                    <a:pt x="1242228" y="23176"/>
                    <a:pt x="1248005" y="19050"/>
                  </a:cubicBezTo>
                  <a:cubicBezTo>
                    <a:pt x="1279221" y="-3247"/>
                    <a:pt x="1245930" y="10217"/>
                    <a:pt x="1276580" y="0"/>
                  </a:cubicBezTo>
                  <a:cubicBezTo>
                    <a:pt x="1304801" y="9408"/>
                    <a:pt x="1277631" y="-2016"/>
                    <a:pt x="1309917" y="23813"/>
                  </a:cubicBezTo>
                  <a:cubicBezTo>
                    <a:pt x="1318856" y="30964"/>
                    <a:pt x="1338492" y="42863"/>
                    <a:pt x="1338492" y="42863"/>
                  </a:cubicBezTo>
                  <a:cubicBezTo>
                    <a:pt x="1344842" y="52388"/>
                    <a:pt x="1346183" y="70018"/>
                    <a:pt x="1357542" y="71438"/>
                  </a:cubicBezTo>
                  <a:cubicBezTo>
                    <a:pt x="1450798" y="83094"/>
                    <a:pt x="1382848" y="75834"/>
                    <a:pt x="1562330" y="80963"/>
                  </a:cubicBezTo>
                  <a:cubicBezTo>
                    <a:pt x="1563917" y="85725"/>
                    <a:pt x="1564654" y="90862"/>
                    <a:pt x="1567092" y="95250"/>
                  </a:cubicBezTo>
                  <a:cubicBezTo>
                    <a:pt x="1572651" y="105257"/>
                    <a:pt x="1582522" y="112965"/>
                    <a:pt x="1586142" y="123825"/>
                  </a:cubicBezTo>
                  <a:cubicBezTo>
                    <a:pt x="1592171" y="141911"/>
                    <a:pt x="1592342" y="156623"/>
                    <a:pt x="1609955" y="166688"/>
                  </a:cubicBezTo>
                  <a:cubicBezTo>
                    <a:pt x="1615638" y="169935"/>
                    <a:pt x="1622655" y="169863"/>
                    <a:pt x="1629005" y="171450"/>
                  </a:cubicBezTo>
                  <a:cubicBezTo>
                    <a:pt x="1653729" y="183812"/>
                    <a:pt x="1657859" y="186999"/>
                    <a:pt x="1690917" y="195263"/>
                  </a:cubicBezTo>
                  <a:cubicBezTo>
                    <a:pt x="1697267" y="196850"/>
                    <a:pt x="1703451" y="199404"/>
                    <a:pt x="1709967" y="200025"/>
                  </a:cubicBezTo>
                  <a:cubicBezTo>
                    <a:pt x="1736880" y="202588"/>
                    <a:pt x="1763942" y="203200"/>
                    <a:pt x="1790930" y="204788"/>
                  </a:cubicBezTo>
                  <a:lnTo>
                    <a:pt x="1819505" y="214313"/>
                  </a:lnTo>
                  <a:lnTo>
                    <a:pt x="1833792" y="219075"/>
                  </a:lnTo>
                  <a:cubicBezTo>
                    <a:pt x="1860023" y="271536"/>
                    <a:pt x="1823789" y="192869"/>
                    <a:pt x="1848080" y="314325"/>
                  </a:cubicBezTo>
                  <a:cubicBezTo>
                    <a:pt x="1852561" y="336731"/>
                    <a:pt x="1862944" y="331282"/>
                    <a:pt x="1876655" y="338138"/>
                  </a:cubicBezTo>
                  <a:cubicBezTo>
                    <a:pt x="1913577" y="356599"/>
                    <a:pt x="1869323" y="340458"/>
                    <a:pt x="1905230" y="352425"/>
                  </a:cubicBezTo>
                  <a:cubicBezTo>
                    <a:pt x="1909992" y="355600"/>
                    <a:pt x="1914547" y="359110"/>
                    <a:pt x="1919517" y="361950"/>
                  </a:cubicBezTo>
                  <a:cubicBezTo>
                    <a:pt x="1928780" y="367243"/>
                    <a:pt x="1941928" y="373810"/>
                    <a:pt x="1952855" y="376238"/>
                  </a:cubicBezTo>
                  <a:cubicBezTo>
                    <a:pt x="1962281" y="378333"/>
                    <a:pt x="1971905" y="379413"/>
                    <a:pt x="1981430" y="381000"/>
                  </a:cubicBezTo>
                  <a:cubicBezTo>
                    <a:pt x="1992104" y="384558"/>
                    <a:pt x="2003654" y="388815"/>
                    <a:pt x="2014767" y="390525"/>
                  </a:cubicBezTo>
                  <a:cubicBezTo>
                    <a:pt x="2028975" y="392711"/>
                    <a:pt x="2043342" y="393700"/>
                    <a:pt x="2057630" y="395288"/>
                  </a:cubicBezTo>
                  <a:cubicBezTo>
                    <a:pt x="2062392" y="396875"/>
                    <a:pt x="2067740" y="397265"/>
                    <a:pt x="2071917" y="400050"/>
                  </a:cubicBezTo>
                  <a:cubicBezTo>
                    <a:pt x="2077521" y="403786"/>
                    <a:pt x="2081031" y="410026"/>
                    <a:pt x="2086205" y="414338"/>
                  </a:cubicBezTo>
                  <a:cubicBezTo>
                    <a:pt x="2090602" y="418002"/>
                    <a:pt x="2095730" y="420688"/>
                    <a:pt x="2100492" y="423863"/>
                  </a:cubicBezTo>
                  <a:cubicBezTo>
                    <a:pt x="2112466" y="459780"/>
                    <a:pt x="2096312" y="415502"/>
                    <a:pt x="2114780" y="452438"/>
                  </a:cubicBezTo>
                  <a:cubicBezTo>
                    <a:pt x="2117025" y="456928"/>
                    <a:pt x="2117104" y="462337"/>
                    <a:pt x="2119542" y="466725"/>
                  </a:cubicBezTo>
                  <a:cubicBezTo>
                    <a:pt x="2125101" y="476732"/>
                    <a:pt x="2132242" y="485775"/>
                    <a:pt x="2138592" y="495300"/>
                  </a:cubicBezTo>
                  <a:cubicBezTo>
                    <a:pt x="2138593" y="495301"/>
                    <a:pt x="2157640" y="523874"/>
                    <a:pt x="2157642" y="523875"/>
                  </a:cubicBezTo>
                  <a:lnTo>
                    <a:pt x="2171930" y="533400"/>
                  </a:lnTo>
                  <a:cubicBezTo>
                    <a:pt x="2173517" y="538163"/>
                    <a:pt x="2174447" y="543198"/>
                    <a:pt x="2176692" y="547688"/>
                  </a:cubicBezTo>
                  <a:cubicBezTo>
                    <a:pt x="2182043" y="558391"/>
                    <a:pt x="2191478" y="568740"/>
                    <a:pt x="2200505" y="576263"/>
                  </a:cubicBezTo>
                  <a:cubicBezTo>
                    <a:pt x="2204902" y="579927"/>
                    <a:pt x="2210395" y="582124"/>
                    <a:pt x="2214792" y="585788"/>
                  </a:cubicBezTo>
                  <a:cubicBezTo>
                    <a:pt x="2219966" y="590100"/>
                    <a:pt x="2223476" y="596339"/>
                    <a:pt x="2229080" y="600075"/>
                  </a:cubicBezTo>
                  <a:cubicBezTo>
                    <a:pt x="2233257" y="602860"/>
                    <a:pt x="2238979" y="602400"/>
                    <a:pt x="2243367" y="604838"/>
                  </a:cubicBezTo>
                  <a:cubicBezTo>
                    <a:pt x="2253374" y="610398"/>
                    <a:pt x="2271942" y="623888"/>
                    <a:pt x="2271942" y="623888"/>
                  </a:cubicBezTo>
                  <a:cubicBezTo>
                    <a:pt x="2270355" y="654050"/>
                    <a:pt x="2269915" y="684295"/>
                    <a:pt x="2267180" y="714375"/>
                  </a:cubicBezTo>
                  <a:cubicBezTo>
                    <a:pt x="2266725" y="719375"/>
                    <a:pt x="2262417" y="723643"/>
                    <a:pt x="2262417" y="728663"/>
                  </a:cubicBezTo>
                  <a:cubicBezTo>
                    <a:pt x="2262417" y="752528"/>
                    <a:pt x="2262263" y="776747"/>
                    <a:pt x="2267180" y="800100"/>
                  </a:cubicBezTo>
                  <a:cubicBezTo>
                    <a:pt x="2268815" y="807867"/>
                    <a:pt x="2276915" y="812647"/>
                    <a:pt x="2281467" y="819150"/>
                  </a:cubicBezTo>
                  <a:cubicBezTo>
                    <a:pt x="2288032" y="828528"/>
                    <a:pt x="2294167" y="838200"/>
                    <a:pt x="2300517" y="847725"/>
                  </a:cubicBezTo>
                  <a:cubicBezTo>
                    <a:pt x="2303692" y="852488"/>
                    <a:pt x="2305994" y="857966"/>
                    <a:pt x="2310042" y="862013"/>
                  </a:cubicBezTo>
                  <a:cubicBezTo>
                    <a:pt x="2328378" y="880347"/>
                    <a:pt x="2320594" y="870696"/>
                    <a:pt x="2333855" y="890588"/>
                  </a:cubicBezTo>
                  <a:cubicBezTo>
                    <a:pt x="2332267" y="904875"/>
                    <a:pt x="2335171" y="920423"/>
                    <a:pt x="2329092" y="933450"/>
                  </a:cubicBezTo>
                  <a:cubicBezTo>
                    <a:pt x="2323395" y="945657"/>
                    <a:pt x="2307989" y="950817"/>
                    <a:pt x="2300517" y="962025"/>
                  </a:cubicBezTo>
                  <a:lnTo>
                    <a:pt x="2290992" y="976313"/>
                  </a:lnTo>
                  <a:cubicBezTo>
                    <a:pt x="2289405" y="981075"/>
                    <a:pt x="2286230" y="985580"/>
                    <a:pt x="2286230" y="990600"/>
                  </a:cubicBezTo>
                  <a:cubicBezTo>
                    <a:pt x="2286230" y="1003309"/>
                    <a:pt x="2292740" y="1014605"/>
                    <a:pt x="2300517" y="1023938"/>
                  </a:cubicBezTo>
                  <a:cubicBezTo>
                    <a:pt x="2304829" y="1029112"/>
                    <a:pt x="2310042" y="1033463"/>
                    <a:pt x="2314805" y="1038225"/>
                  </a:cubicBezTo>
                  <a:cubicBezTo>
                    <a:pt x="2316392" y="1042988"/>
                    <a:pt x="2316649" y="1048428"/>
                    <a:pt x="2319567" y="1052513"/>
                  </a:cubicBezTo>
                  <a:cubicBezTo>
                    <a:pt x="2347819" y="1092067"/>
                    <a:pt x="2332617" y="1053566"/>
                    <a:pt x="2343380" y="1085850"/>
                  </a:cubicBezTo>
                  <a:cubicBezTo>
                    <a:pt x="2331721" y="1089737"/>
                    <a:pt x="2320340" y="1092782"/>
                    <a:pt x="2310042" y="1100138"/>
                  </a:cubicBezTo>
                  <a:cubicBezTo>
                    <a:pt x="2304562" y="1104053"/>
                    <a:pt x="2300517" y="1109663"/>
                    <a:pt x="2295755" y="1114425"/>
                  </a:cubicBezTo>
                  <a:cubicBezTo>
                    <a:pt x="2291881" y="1126046"/>
                    <a:pt x="2290699" y="1133768"/>
                    <a:pt x="2281467" y="1143000"/>
                  </a:cubicBezTo>
                  <a:cubicBezTo>
                    <a:pt x="2277420" y="1147047"/>
                    <a:pt x="2271942" y="1149350"/>
                    <a:pt x="2267180" y="1152525"/>
                  </a:cubicBezTo>
                  <a:cubicBezTo>
                    <a:pt x="2265592" y="1157288"/>
                    <a:pt x="2264662" y="1162323"/>
                    <a:pt x="2262417" y="1166813"/>
                  </a:cubicBezTo>
                  <a:cubicBezTo>
                    <a:pt x="2259857" y="1171932"/>
                    <a:pt x="2253367" y="1175396"/>
                    <a:pt x="2252892" y="1181100"/>
                  </a:cubicBezTo>
                  <a:cubicBezTo>
                    <a:pt x="2250704" y="1207359"/>
                    <a:pt x="2255046" y="1222790"/>
                    <a:pt x="2267180" y="1243013"/>
                  </a:cubicBezTo>
                  <a:cubicBezTo>
                    <a:pt x="2273070" y="1252829"/>
                    <a:pt x="2279880" y="1262063"/>
                    <a:pt x="2286230" y="1271588"/>
                  </a:cubicBezTo>
                  <a:lnTo>
                    <a:pt x="2295755" y="1285875"/>
                  </a:lnTo>
                  <a:cubicBezTo>
                    <a:pt x="2306860" y="1319189"/>
                    <a:pt x="2322302" y="1353616"/>
                    <a:pt x="2300517" y="1390650"/>
                  </a:cubicBezTo>
                  <a:cubicBezTo>
                    <a:pt x="2293228" y="1403041"/>
                    <a:pt x="2271942" y="1393825"/>
                    <a:pt x="2257655" y="1395413"/>
                  </a:cubicBezTo>
                  <a:cubicBezTo>
                    <a:pt x="2248130" y="1398588"/>
                    <a:pt x="2238060" y="1400448"/>
                    <a:pt x="2229080" y="1404938"/>
                  </a:cubicBezTo>
                  <a:cubicBezTo>
                    <a:pt x="2214047" y="1412455"/>
                    <a:pt x="2192951" y="1422018"/>
                    <a:pt x="2181455" y="1433513"/>
                  </a:cubicBezTo>
                  <a:lnTo>
                    <a:pt x="2167167" y="1447800"/>
                  </a:lnTo>
                  <a:cubicBezTo>
                    <a:pt x="2165580" y="1454150"/>
                    <a:pt x="2164703" y="1460721"/>
                    <a:pt x="2162405" y="1466850"/>
                  </a:cubicBezTo>
                  <a:cubicBezTo>
                    <a:pt x="2159912" y="1473498"/>
                    <a:pt x="2153323" y="1478814"/>
                    <a:pt x="2152880" y="1485900"/>
                  </a:cubicBezTo>
                  <a:cubicBezTo>
                    <a:pt x="2150840" y="1518536"/>
                    <a:pt x="2151473" y="1542996"/>
                    <a:pt x="2171930" y="1566863"/>
                  </a:cubicBezTo>
                  <a:cubicBezTo>
                    <a:pt x="2175655" y="1571209"/>
                    <a:pt x="2181455" y="1573213"/>
                    <a:pt x="2186217" y="1576388"/>
                  </a:cubicBezTo>
                  <a:cubicBezTo>
                    <a:pt x="2189392" y="1582738"/>
                    <a:pt x="2192220" y="1589274"/>
                    <a:pt x="2195742" y="1595438"/>
                  </a:cubicBezTo>
                  <a:cubicBezTo>
                    <a:pt x="2201313" y="1605187"/>
                    <a:pt x="2213423" y="1620599"/>
                    <a:pt x="2219555" y="1628775"/>
                  </a:cubicBezTo>
                  <a:cubicBezTo>
                    <a:pt x="2214792" y="1633538"/>
                    <a:pt x="2211115" y="1639721"/>
                    <a:pt x="2205267" y="1643063"/>
                  </a:cubicBezTo>
                  <a:cubicBezTo>
                    <a:pt x="2199584" y="1646310"/>
                    <a:pt x="2192233" y="1645247"/>
                    <a:pt x="2186217" y="1647825"/>
                  </a:cubicBezTo>
                  <a:cubicBezTo>
                    <a:pt x="2180956" y="1650080"/>
                    <a:pt x="2177049" y="1654790"/>
                    <a:pt x="2171930" y="1657350"/>
                  </a:cubicBezTo>
                  <a:cubicBezTo>
                    <a:pt x="2164283" y="1661173"/>
                    <a:pt x="2155764" y="1663052"/>
                    <a:pt x="2148117" y="1666875"/>
                  </a:cubicBezTo>
                  <a:cubicBezTo>
                    <a:pt x="2142998" y="1669435"/>
                    <a:pt x="2138800" y="1673560"/>
                    <a:pt x="2133830" y="1676400"/>
                  </a:cubicBezTo>
                  <a:cubicBezTo>
                    <a:pt x="2127666" y="1679922"/>
                    <a:pt x="2120944" y="1682403"/>
                    <a:pt x="2114780" y="1685925"/>
                  </a:cubicBezTo>
                  <a:cubicBezTo>
                    <a:pt x="2109810" y="1688765"/>
                    <a:pt x="2105753" y="1693195"/>
                    <a:pt x="2100492" y="1695450"/>
                  </a:cubicBezTo>
                  <a:cubicBezTo>
                    <a:pt x="2094476" y="1698028"/>
                    <a:pt x="2087792" y="1698625"/>
                    <a:pt x="2081442" y="1700213"/>
                  </a:cubicBezTo>
                  <a:cubicBezTo>
                    <a:pt x="2048105" y="1722438"/>
                    <a:pt x="1992542" y="1633538"/>
                    <a:pt x="1976667" y="1657350"/>
                  </a:cubicBezTo>
                  <a:cubicBezTo>
                    <a:pt x="1986574" y="1696976"/>
                    <a:pt x="1960792" y="1717676"/>
                    <a:pt x="1976667" y="1738313"/>
                  </a:cubicBezTo>
                  <a:cubicBezTo>
                    <a:pt x="1992542" y="1758951"/>
                    <a:pt x="2052073" y="1766888"/>
                    <a:pt x="2071917" y="1781175"/>
                  </a:cubicBezTo>
                  <a:cubicBezTo>
                    <a:pt x="2091761" y="1795462"/>
                    <a:pt x="2084952" y="1791707"/>
                    <a:pt x="2095730" y="1824038"/>
                  </a:cubicBezTo>
                  <a:cubicBezTo>
                    <a:pt x="2090967" y="1827213"/>
                    <a:pt x="2086412" y="1830723"/>
                    <a:pt x="2081442" y="1833563"/>
                  </a:cubicBezTo>
                  <a:cubicBezTo>
                    <a:pt x="2075278" y="1837085"/>
                    <a:pt x="2068169" y="1838962"/>
                    <a:pt x="2062392" y="1843088"/>
                  </a:cubicBezTo>
                  <a:cubicBezTo>
                    <a:pt x="2056912" y="1847003"/>
                    <a:pt x="2053585" y="1853460"/>
                    <a:pt x="2048105" y="1857375"/>
                  </a:cubicBezTo>
                  <a:cubicBezTo>
                    <a:pt x="2042328" y="1861501"/>
                    <a:pt x="2035219" y="1863378"/>
                    <a:pt x="2029055" y="1866900"/>
                  </a:cubicBezTo>
                  <a:cubicBezTo>
                    <a:pt x="2024085" y="1869740"/>
                    <a:pt x="2019887" y="1873865"/>
                    <a:pt x="2014767" y="1876425"/>
                  </a:cubicBezTo>
                  <a:cubicBezTo>
                    <a:pt x="2010277" y="1878670"/>
                    <a:pt x="2005094" y="1879210"/>
                    <a:pt x="2000480" y="1881188"/>
                  </a:cubicBezTo>
                  <a:cubicBezTo>
                    <a:pt x="1993955" y="1883985"/>
                    <a:pt x="1988022" y="1888076"/>
                    <a:pt x="1981430" y="1890713"/>
                  </a:cubicBezTo>
                  <a:cubicBezTo>
                    <a:pt x="1957259" y="1900381"/>
                    <a:pt x="1952958" y="1900217"/>
                    <a:pt x="1929042" y="1905000"/>
                  </a:cubicBezTo>
                  <a:cubicBezTo>
                    <a:pt x="1924280" y="1908175"/>
                    <a:pt x="1915696" y="1908879"/>
                    <a:pt x="1914755" y="1914525"/>
                  </a:cubicBezTo>
                  <a:cubicBezTo>
                    <a:pt x="1908712" y="1950783"/>
                    <a:pt x="1914748" y="1954997"/>
                    <a:pt x="1929042" y="1976438"/>
                  </a:cubicBezTo>
                  <a:cubicBezTo>
                    <a:pt x="1927455" y="1990725"/>
                    <a:pt x="1929193" y="2005790"/>
                    <a:pt x="1924280" y="2019300"/>
                  </a:cubicBezTo>
                  <a:cubicBezTo>
                    <a:pt x="1922324" y="2024679"/>
                    <a:pt x="1914650" y="2025498"/>
                    <a:pt x="1909992" y="2028825"/>
                  </a:cubicBezTo>
                  <a:cubicBezTo>
                    <a:pt x="1882693" y="2048325"/>
                    <a:pt x="1900534" y="2041195"/>
                    <a:pt x="1867130" y="2047875"/>
                  </a:cubicBezTo>
                  <a:cubicBezTo>
                    <a:pt x="1816149" y="2068267"/>
                    <a:pt x="1872310" y="2047771"/>
                    <a:pt x="1814742" y="2062163"/>
                  </a:cubicBezTo>
                  <a:cubicBezTo>
                    <a:pt x="1805002" y="2064598"/>
                    <a:pt x="1796106" y="2070268"/>
                    <a:pt x="1786167" y="2071688"/>
                  </a:cubicBezTo>
                  <a:cubicBezTo>
                    <a:pt x="1740160" y="2078260"/>
                    <a:pt x="1763968" y="2075058"/>
                    <a:pt x="1714730" y="2081213"/>
                  </a:cubicBezTo>
                  <a:cubicBezTo>
                    <a:pt x="1716926" y="2096584"/>
                    <a:pt x="1719508" y="2128860"/>
                    <a:pt x="1729017" y="2143125"/>
                  </a:cubicBezTo>
                  <a:lnTo>
                    <a:pt x="1738542" y="2157413"/>
                  </a:lnTo>
                  <a:cubicBezTo>
                    <a:pt x="1736955" y="2179638"/>
                    <a:pt x="1755553" y="2219355"/>
                    <a:pt x="1733780" y="2224088"/>
                  </a:cubicBezTo>
                  <a:cubicBezTo>
                    <a:pt x="1387767" y="2299308"/>
                    <a:pt x="1432160" y="2117711"/>
                    <a:pt x="1405167" y="2252663"/>
                  </a:cubicBezTo>
                  <a:cubicBezTo>
                    <a:pt x="1403580" y="2281238"/>
                    <a:pt x="1407688" y="2310711"/>
                    <a:pt x="1400405" y="2338388"/>
                  </a:cubicBezTo>
                  <a:cubicBezTo>
                    <a:pt x="1398739" y="2344718"/>
                    <a:pt x="1387824" y="2342155"/>
                    <a:pt x="1381355" y="2343150"/>
                  </a:cubicBezTo>
                  <a:cubicBezTo>
                    <a:pt x="1367147" y="2345336"/>
                    <a:pt x="1352769" y="2346233"/>
                    <a:pt x="1338492" y="2347913"/>
                  </a:cubicBezTo>
                  <a:lnTo>
                    <a:pt x="1300392" y="2352675"/>
                  </a:lnTo>
                  <a:cubicBezTo>
                    <a:pt x="1292455" y="2351088"/>
                    <a:pt x="1284159" y="2350755"/>
                    <a:pt x="1276580" y="2347913"/>
                  </a:cubicBezTo>
                  <a:cubicBezTo>
                    <a:pt x="1267496" y="2344507"/>
                    <a:pt x="1253622" y="2330840"/>
                    <a:pt x="1248005" y="2324100"/>
                  </a:cubicBezTo>
                  <a:cubicBezTo>
                    <a:pt x="1244341" y="2319703"/>
                    <a:pt x="1241040" y="2314932"/>
                    <a:pt x="1238480" y="2309813"/>
                  </a:cubicBezTo>
                  <a:cubicBezTo>
                    <a:pt x="1236235" y="2305323"/>
                    <a:pt x="1237267" y="2299075"/>
                    <a:pt x="1233717" y="2295525"/>
                  </a:cubicBezTo>
                  <a:cubicBezTo>
                    <a:pt x="1230167" y="2291975"/>
                    <a:pt x="1224192" y="2292350"/>
                    <a:pt x="1219430" y="2290763"/>
                  </a:cubicBezTo>
                  <a:cubicBezTo>
                    <a:pt x="1214667" y="2287588"/>
                    <a:pt x="1243640" y="2145903"/>
                    <a:pt x="1231337" y="2135981"/>
                  </a:cubicBezTo>
                  <a:cubicBezTo>
                    <a:pt x="1219034" y="2126059"/>
                    <a:pt x="1171321" y="2228660"/>
                    <a:pt x="1145611" y="2231231"/>
                  </a:cubicBezTo>
                  <a:cubicBezTo>
                    <a:pt x="1140849" y="2232818"/>
                    <a:pt x="1128546" y="2282428"/>
                    <a:pt x="1121799" y="2293144"/>
                  </a:cubicBezTo>
                  <a:cubicBezTo>
                    <a:pt x="1115052" y="2303860"/>
                    <a:pt x="1111083" y="2294334"/>
                    <a:pt x="1105130" y="2295525"/>
                  </a:cubicBezTo>
                  <a:cubicBezTo>
                    <a:pt x="1099177" y="2296716"/>
                    <a:pt x="1092430" y="2298700"/>
                    <a:pt x="1086080" y="2300288"/>
                  </a:cubicBezTo>
                  <a:cubicBezTo>
                    <a:pt x="1081317" y="2303463"/>
                    <a:pt x="1077053" y="2307558"/>
                    <a:pt x="1071792" y="2309813"/>
                  </a:cubicBezTo>
                  <a:cubicBezTo>
                    <a:pt x="1052535" y="2318066"/>
                    <a:pt x="996424" y="2318908"/>
                    <a:pt x="990830" y="2319338"/>
                  </a:cubicBezTo>
                  <a:cubicBezTo>
                    <a:pt x="965464" y="2327792"/>
                    <a:pt x="962132" y="2331023"/>
                    <a:pt x="924155" y="2319338"/>
                  </a:cubicBezTo>
                  <a:cubicBezTo>
                    <a:pt x="918684" y="2317655"/>
                    <a:pt x="919027" y="2308714"/>
                    <a:pt x="914630" y="2305050"/>
                  </a:cubicBezTo>
                  <a:cubicBezTo>
                    <a:pt x="909176" y="2300505"/>
                    <a:pt x="902172" y="2298162"/>
                    <a:pt x="895580" y="2295525"/>
                  </a:cubicBezTo>
                  <a:cubicBezTo>
                    <a:pt x="886258" y="2291796"/>
                    <a:pt x="876944" y="2287420"/>
                    <a:pt x="867005" y="2286000"/>
                  </a:cubicBezTo>
                  <a:cubicBezTo>
                    <a:pt x="827187" y="2280312"/>
                    <a:pt x="844557" y="2283961"/>
                    <a:pt x="814617" y="2276475"/>
                  </a:cubicBezTo>
                  <a:cubicBezTo>
                    <a:pt x="811442" y="2271713"/>
                    <a:pt x="806214" y="2267801"/>
                    <a:pt x="805092" y="2262188"/>
                  </a:cubicBezTo>
                  <a:cubicBezTo>
                    <a:pt x="782824" y="2150843"/>
                    <a:pt x="856223" y="2206682"/>
                    <a:pt x="638405" y="2200275"/>
                  </a:cubicBezTo>
                  <a:cubicBezTo>
                    <a:pt x="605653" y="2178440"/>
                    <a:pt x="620690" y="2184845"/>
                    <a:pt x="595542" y="2176463"/>
                  </a:cubicBezTo>
                  <a:cubicBezTo>
                    <a:pt x="590780" y="2173288"/>
                    <a:pt x="584831" y="2171407"/>
                    <a:pt x="581255" y="2166938"/>
                  </a:cubicBezTo>
                  <a:cubicBezTo>
                    <a:pt x="578119" y="2163018"/>
                    <a:pt x="578737" y="2157140"/>
                    <a:pt x="576492" y="2152650"/>
                  </a:cubicBezTo>
                  <a:cubicBezTo>
                    <a:pt x="573932" y="2147531"/>
                    <a:pt x="570142" y="2143125"/>
                    <a:pt x="566967" y="2138363"/>
                  </a:cubicBezTo>
                  <a:cubicBezTo>
                    <a:pt x="558949" y="2114305"/>
                    <a:pt x="556023" y="2112019"/>
                    <a:pt x="566967" y="2076450"/>
                  </a:cubicBezTo>
                  <a:cubicBezTo>
                    <a:pt x="568948" y="2070013"/>
                    <a:pt x="576492" y="2066925"/>
                    <a:pt x="581255" y="2062163"/>
                  </a:cubicBezTo>
                  <a:cubicBezTo>
                    <a:pt x="536805" y="2060575"/>
                    <a:pt x="492177" y="2061684"/>
                    <a:pt x="447905" y="2057400"/>
                  </a:cubicBezTo>
                  <a:cubicBezTo>
                    <a:pt x="442208" y="2056849"/>
                    <a:pt x="438848" y="2050200"/>
                    <a:pt x="433617" y="2047875"/>
                  </a:cubicBezTo>
                  <a:cubicBezTo>
                    <a:pt x="424442" y="2043797"/>
                    <a:pt x="413396" y="2043919"/>
                    <a:pt x="405042" y="2038350"/>
                  </a:cubicBezTo>
                  <a:cubicBezTo>
                    <a:pt x="371359" y="2015894"/>
                    <a:pt x="413074" y="2044086"/>
                    <a:pt x="371705" y="2014538"/>
                  </a:cubicBezTo>
                  <a:cubicBezTo>
                    <a:pt x="367047" y="2011211"/>
                    <a:pt x="362537" y="2007573"/>
                    <a:pt x="357417" y="2005013"/>
                  </a:cubicBezTo>
                  <a:cubicBezTo>
                    <a:pt x="352927" y="2002768"/>
                    <a:pt x="347518" y="2002688"/>
                    <a:pt x="343130" y="2000250"/>
                  </a:cubicBezTo>
                  <a:cubicBezTo>
                    <a:pt x="333123" y="1994690"/>
                    <a:pt x="314555" y="1981200"/>
                    <a:pt x="314555" y="1981200"/>
                  </a:cubicBezTo>
                  <a:cubicBezTo>
                    <a:pt x="316142" y="1976438"/>
                    <a:pt x="317072" y="1971403"/>
                    <a:pt x="319317" y="1966913"/>
                  </a:cubicBezTo>
                  <a:cubicBezTo>
                    <a:pt x="325948" y="1953650"/>
                    <a:pt x="332595" y="1948872"/>
                    <a:pt x="343130" y="1938338"/>
                  </a:cubicBezTo>
                  <a:cubicBezTo>
                    <a:pt x="344717" y="1933575"/>
                    <a:pt x="346803" y="1928951"/>
                    <a:pt x="347892" y="1924050"/>
                  </a:cubicBezTo>
                  <a:cubicBezTo>
                    <a:pt x="359067" y="1873763"/>
                    <a:pt x="346697" y="1913349"/>
                    <a:pt x="357417" y="1881188"/>
                  </a:cubicBezTo>
                  <a:cubicBezTo>
                    <a:pt x="355830" y="1870075"/>
                    <a:pt x="358106" y="1857663"/>
                    <a:pt x="352655" y="1847850"/>
                  </a:cubicBezTo>
                  <a:cubicBezTo>
                    <a:pt x="349207" y="1841644"/>
                    <a:pt x="340231" y="1840874"/>
                    <a:pt x="333605" y="1838325"/>
                  </a:cubicBezTo>
                  <a:cubicBezTo>
                    <a:pt x="319548" y="1832919"/>
                    <a:pt x="304725" y="1829631"/>
                    <a:pt x="290742" y="1824038"/>
                  </a:cubicBezTo>
                  <a:cubicBezTo>
                    <a:pt x="283463" y="1821126"/>
                    <a:pt x="262594" y="1812238"/>
                    <a:pt x="252642" y="1809750"/>
                  </a:cubicBezTo>
                  <a:cubicBezTo>
                    <a:pt x="244789" y="1807787"/>
                    <a:pt x="236767" y="1806575"/>
                    <a:pt x="228830" y="1804988"/>
                  </a:cubicBezTo>
                  <a:cubicBezTo>
                    <a:pt x="224067" y="1801813"/>
                    <a:pt x="218939" y="1799127"/>
                    <a:pt x="214542" y="1795463"/>
                  </a:cubicBezTo>
                  <a:cubicBezTo>
                    <a:pt x="209368" y="1791151"/>
                    <a:pt x="205966" y="1784745"/>
                    <a:pt x="200255" y="1781175"/>
                  </a:cubicBezTo>
                  <a:cubicBezTo>
                    <a:pt x="193005" y="1776644"/>
                    <a:pt x="184254" y="1775122"/>
                    <a:pt x="176442" y="1771650"/>
                  </a:cubicBezTo>
                  <a:cubicBezTo>
                    <a:pt x="141133" y="1755957"/>
                    <a:pt x="172449" y="1767144"/>
                    <a:pt x="143105" y="1757363"/>
                  </a:cubicBezTo>
                  <a:cubicBezTo>
                    <a:pt x="102156" y="1730065"/>
                    <a:pt x="153966" y="1762794"/>
                    <a:pt x="114530" y="1743075"/>
                  </a:cubicBezTo>
                  <a:cubicBezTo>
                    <a:pt x="109410" y="1740515"/>
                    <a:pt x="105602" y="1735560"/>
                    <a:pt x="100242" y="1733550"/>
                  </a:cubicBezTo>
                  <a:cubicBezTo>
                    <a:pt x="92663" y="1730708"/>
                    <a:pt x="84367" y="1730375"/>
                    <a:pt x="76430" y="1728788"/>
                  </a:cubicBezTo>
                  <a:cubicBezTo>
                    <a:pt x="71667" y="1725613"/>
                    <a:pt x="63384" y="1724851"/>
                    <a:pt x="62142" y="1719263"/>
                  </a:cubicBezTo>
                  <a:cubicBezTo>
                    <a:pt x="59707" y="1708305"/>
                    <a:pt x="64897" y="1696969"/>
                    <a:pt x="66905" y="1685925"/>
                  </a:cubicBezTo>
                  <a:cubicBezTo>
                    <a:pt x="69334" y="1672565"/>
                    <a:pt x="71290" y="1662490"/>
                    <a:pt x="81192" y="1652588"/>
                  </a:cubicBezTo>
                  <a:cubicBezTo>
                    <a:pt x="85240" y="1648541"/>
                    <a:pt x="90717" y="1646238"/>
                    <a:pt x="95480" y="1643063"/>
                  </a:cubicBezTo>
                  <a:cubicBezTo>
                    <a:pt x="97067" y="1635125"/>
                    <a:pt x="97400" y="1626829"/>
                    <a:pt x="100242" y="1619250"/>
                  </a:cubicBezTo>
                  <a:cubicBezTo>
                    <a:pt x="102252" y="1613891"/>
                    <a:pt x="107207" y="1610082"/>
                    <a:pt x="109767" y="1604963"/>
                  </a:cubicBezTo>
                  <a:cubicBezTo>
                    <a:pt x="112012" y="1600473"/>
                    <a:pt x="112942" y="1595438"/>
                    <a:pt x="114530" y="1590675"/>
                  </a:cubicBezTo>
                  <a:cubicBezTo>
                    <a:pt x="112942" y="1584325"/>
                    <a:pt x="126436" y="1577975"/>
                    <a:pt x="109767" y="1571625"/>
                  </a:cubicBezTo>
                  <a:cubicBezTo>
                    <a:pt x="93098" y="1565275"/>
                    <a:pt x="31979" y="1560512"/>
                    <a:pt x="14517" y="1552575"/>
                  </a:cubicBezTo>
                  <a:cubicBezTo>
                    <a:pt x="-2945" y="1544638"/>
                    <a:pt x="7427" y="1533741"/>
                    <a:pt x="4992" y="1524000"/>
                  </a:cubicBezTo>
                  <a:cubicBezTo>
                    <a:pt x="3405" y="1517650"/>
                    <a:pt x="-1054" y="1511368"/>
                    <a:pt x="230" y="1504950"/>
                  </a:cubicBezTo>
                  <a:cubicBezTo>
                    <a:pt x="926" y="1501469"/>
                    <a:pt x="6580" y="1501775"/>
                    <a:pt x="9755" y="1500188"/>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形状 56"/>
            <p:cNvSpPr/>
            <p:nvPr/>
          </p:nvSpPr>
          <p:spPr>
            <a:xfrm>
              <a:off x="3024188" y="2771775"/>
              <a:ext cx="1263008" cy="1423988"/>
            </a:xfrm>
            <a:custGeom>
              <a:avLst/>
              <a:gdLst>
                <a:gd name="connsiteX0" fmla="*/ 109537 w 1263008"/>
                <a:gd name="connsiteY0" fmla="*/ 1423988 h 1423988"/>
                <a:gd name="connsiteX1" fmla="*/ 52387 w 1263008"/>
                <a:gd name="connsiteY1" fmla="*/ 1404938 h 1423988"/>
                <a:gd name="connsiteX2" fmla="*/ 38100 w 1263008"/>
                <a:gd name="connsiteY2" fmla="*/ 1395413 h 1423988"/>
                <a:gd name="connsiteX3" fmla="*/ 33337 w 1263008"/>
                <a:gd name="connsiteY3" fmla="*/ 1381125 h 1423988"/>
                <a:gd name="connsiteX4" fmla="*/ 47625 w 1263008"/>
                <a:gd name="connsiteY4" fmla="*/ 1371600 h 1423988"/>
                <a:gd name="connsiteX5" fmla="*/ 66675 w 1263008"/>
                <a:gd name="connsiteY5" fmla="*/ 1343025 h 1423988"/>
                <a:gd name="connsiteX6" fmla="*/ 90487 w 1263008"/>
                <a:gd name="connsiteY6" fmla="*/ 1300163 h 1423988"/>
                <a:gd name="connsiteX7" fmla="*/ 80962 w 1263008"/>
                <a:gd name="connsiteY7" fmla="*/ 1266825 h 1423988"/>
                <a:gd name="connsiteX8" fmla="*/ 66675 w 1263008"/>
                <a:gd name="connsiteY8" fmla="*/ 1262063 h 1423988"/>
                <a:gd name="connsiteX9" fmla="*/ 42862 w 1263008"/>
                <a:gd name="connsiteY9" fmla="*/ 1257300 h 1423988"/>
                <a:gd name="connsiteX10" fmla="*/ 28575 w 1263008"/>
                <a:gd name="connsiteY10" fmla="*/ 1247775 h 1423988"/>
                <a:gd name="connsiteX11" fmla="*/ 14287 w 1263008"/>
                <a:gd name="connsiteY11" fmla="*/ 1243013 h 1423988"/>
                <a:gd name="connsiteX12" fmla="*/ 4762 w 1263008"/>
                <a:gd name="connsiteY12" fmla="*/ 1228725 h 1423988"/>
                <a:gd name="connsiteX13" fmla="*/ 14287 w 1263008"/>
                <a:gd name="connsiteY13" fmla="*/ 1181100 h 1423988"/>
                <a:gd name="connsiteX14" fmla="*/ 19050 w 1263008"/>
                <a:gd name="connsiteY14" fmla="*/ 1162050 h 1423988"/>
                <a:gd name="connsiteX15" fmla="*/ 38100 w 1263008"/>
                <a:gd name="connsiteY15" fmla="*/ 1133475 h 1423988"/>
                <a:gd name="connsiteX16" fmla="*/ 52387 w 1263008"/>
                <a:gd name="connsiteY16" fmla="*/ 1123950 h 1423988"/>
                <a:gd name="connsiteX17" fmla="*/ 42862 w 1263008"/>
                <a:gd name="connsiteY17" fmla="*/ 1081088 h 1423988"/>
                <a:gd name="connsiteX18" fmla="*/ 28575 w 1263008"/>
                <a:gd name="connsiteY18" fmla="*/ 1071563 h 1423988"/>
                <a:gd name="connsiteX19" fmla="*/ 19050 w 1263008"/>
                <a:gd name="connsiteY19" fmla="*/ 1057275 h 1423988"/>
                <a:gd name="connsiteX20" fmla="*/ 0 w 1263008"/>
                <a:gd name="connsiteY20" fmla="*/ 1004888 h 1423988"/>
                <a:gd name="connsiteX21" fmla="*/ 19050 w 1263008"/>
                <a:gd name="connsiteY21" fmla="*/ 957263 h 1423988"/>
                <a:gd name="connsiteX22" fmla="*/ 38100 w 1263008"/>
                <a:gd name="connsiteY22" fmla="*/ 933450 h 1423988"/>
                <a:gd name="connsiteX23" fmla="*/ 66675 w 1263008"/>
                <a:gd name="connsiteY23" fmla="*/ 928688 h 1423988"/>
                <a:gd name="connsiteX24" fmla="*/ 80962 w 1263008"/>
                <a:gd name="connsiteY24" fmla="*/ 923925 h 1423988"/>
                <a:gd name="connsiteX25" fmla="*/ 85725 w 1263008"/>
                <a:gd name="connsiteY25" fmla="*/ 909638 h 1423988"/>
                <a:gd name="connsiteX26" fmla="*/ 80962 w 1263008"/>
                <a:gd name="connsiteY26" fmla="*/ 857250 h 1423988"/>
                <a:gd name="connsiteX27" fmla="*/ 90487 w 1263008"/>
                <a:gd name="connsiteY27" fmla="*/ 757238 h 1423988"/>
                <a:gd name="connsiteX28" fmla="*/ 95250 w 1263008"/>
                <a:gd name="connsiteY28" fmla="*/ 742950 h 1423988"/>
                <a:gd name="connsiteX29" fmla="*/ 109537 w 1263008"/>
                <a:gd name="connsiteY29" fmla="*/ 733425 h 1423988"/>
                <a:gd name="connsiteX30" fmla="*/ 128587 w 1263008"/>
                <a:gd name="connsiteY30" fmla="*/ 747713 h 1423988"/>
                <a:gd name="connsiteX31" fmla="*/ 157162 w 1263008"/>
                <a:gd name="connsiteY31" fmla="*/ 771525 h 1423988"/>
                <a:gd name="connsiteX32" fmla="*/ 200025 w 1263008"/>
                <a:gd name="connsiteY32" fmla="*/ 757238 h 1423988"/>
                <a:gd name="connsiteX33" fmla="*/ 204787 w 1263008"/>
                <a:gd name="connsiteY33" fmla="*/ 742950 h 1423988"/>
                <a:gd name="connsiteX34" fmla="*/ 223837 w 1263008"/>
                <a:gd name="connsiteY34" fmla="*/ 700088 h 1423988"/>
                <a:gd name="connsiteX35" fmla="*/ 233362 w 1263008"/>
                <a:gd name="connsiteY35" fmla="*/ 671513 h 1423988"/>
                <a:gd name="connsiteX36" fmla="*/ 238125 w 1263008"/>
                <a:gd name="connsiteY36" fmla="*/ 657225 h 1423988"/>
                <a:gd name="connsiteX37" fmla="*/ 247650 w 1263008"/>
                <a:gd name="connsiteY37" fmla="*/ 619125 h 1423988"/>
                <a:gd name="connsiteX38" fmla="*/ 252412 w 1263008"/>
                <a:gd name="connsiteY38" fmla="*/ 604838 h 1423988"/>
                <a:gd name="connsiteX39" fmla="*/ 261937 w 1263008"/>
                <a:gd name="connsiteY39" fmla="*/ 581025 h 1423988"/>
                <a:gd name="connsiteX40" fmla="*/ 266700 w 1263008"/>
                <a:gd name="connsiteY40" fmla="*/ 561975 h 1423988"/>
                <a:gd name="connsiteX41" fmla="*/ 271462 w 1263008"/>
                <a:gd name="connsiteY41" fmla="*/ 519113 h 1423988"/>
                <a:gd name="connsiteX42" fmla="*/ 276225 w 1263008"/>
                <a:gd name="connsiteY42" fmla="*/ 504825 h 1423988"/>
                <a:gd name="connsiteX43" fmla="*/ 319087 w 1263008"/>
                <a:gd name="connsiteY43" fmla="*/ 509588 h 1423988"/>
                <a:gd name="connsiteX44" fmla="*/ 347662 w 1263008"/>
                <a:gd name="connsiteY44" fmla="*/ 519113 h 1423988"/>
                <a:gd name="connsiteX45" fmla="*/ 361950 w 1263008"/>
                <a:gd name="connsiteY45" fmla="*/ 523875 h 1423988"/>
                <a:gd name="connsiteX46" fmla="*/ 414337 w 1263008"/>
                <a:gd name="connsiteY46" fmla="*/ 519113 h 1423988"/>
                <a:gd name="connsiteX47" fmla="*/ 419100 w 1263008"/>
                <a:gd name="connsiteY47" fmla="*/ 500063 h 1423988"/>
                <a:gd name="connsiteX48" fmla="*/ 414337 w 1263008"/>
                <a:gd name="connsiteY48" fmla="*/ 457200 h 1423988"/>
                <a:gd name="connsiteX49" fmla="*/ 419100 w 1263008"/>
                <a:gd name="connsiteY49" fmla="*/ 381000 h 1423988"/>
                <a:gd name="connsiteX50" fmla="*/ 428625 w 1263008"/>
                <a:gd name="connsiteY50" fmla="*/ 366713 h 1423988"/>
                <a:gd name="connsiteX51" fmla="*/ 433387 w 1263008"/>
                <a:gd name="connsiteY51" fmla="*/ 347663 h 1423988"/>
                <a:gd name="connsiteX52" fmla="*/ 447675 w 1263008"/>
                <a:gd name="connsiteY52" fmla="*/ 342900 h 1423988"/>
                <a:gd name="connsiteX53" fmla="*/ 561975 w 1263008"/>
                <a:gd name="connsiteY53" fmla="*/ 366713 h 1423988"/>
                <a:gd name="connsiteX54" fmla="*/ 585787 w 1263008"/>
                <a:gd name="connsiteY54" fmla="*/ 361950 h 1423988"/>
                <a:gd name="connsiteX55" fmla="*/ 604837 w 1263008"/>
                <a:gd name="connsiteY55" fmla="*/ 357188 h 1423988"/>
                <a:gd name="connsiteX56" fmla="*/ 609600 w 1263008"/>
                <a:gd name="connsiteY56" fmla="*/ 342900 h 1423988"/>
                <a:gd name="connsiteX57" fmla="*/ 619125 w 1263008"/>
                <a:gd name="connsiteY57" fmla="*/ 328613 h 1423988"/>
                <a:gd name="connsiteX58" fmla="*/ 623887 w 1263008"/>
                <a:gd name="connsiteY58" fmla="*/ 304800 h 1423988"/>
                <a:gd name="connsiteX59" fmla="*/ 638175 w 1263008"/>
                <a:gd name="connsiteY59" fmla="*/ 266700 h 1423988"/>
                <a:gd name="connsiteX60" fmla="*/ 642937 w 1263008"/>
                <a:gd name="connsiteY60" fmla="*/ 242888 h 1423988"/>
                <a:gd name="connsiteX61" fmla="*/ 647700 w 1263008"/>
                <a:gd name="connsiteY61" fmla="*/ 228600 h 1423988"/>
                <a:gd name="connsiteX62" fmla="*/ 652462 w 1263008"/>
                <a:gd name="connsiteY62" fmla="*/ 209550 h 1423988"/>
                <a:gd name="connsiteX63" fmla="*/ 661987 w 1263008"/>
                <a:gd name="connsiteY63" fmla="*/ 190500 h 1423988"/>
                <a:gd name="connsiteX64" fmla="*/ 676275 w 1263008"/>
                <a:gd name="connsiteY64" fmla="*/ 161925 h 1423988"/>
                <a:gd name="connsiteX65" fmla="*/ 681037 w 1263008"/>
                <a:gd name="connsiteY65" fmla="*/ 142875 h 1423988"/>
                <a:gd name="connsiteX66" fmla="*/ 695325 w 1263008"/>
                <a:gd name="connsiteY66" fmla="*/ 138113 h 1423988"/>
                <a:gd name="connsiteX67" fmla="*/ 752475 w 1263008"/>
                <a:gd name="connsiteY67" fmla="*/ 142875 h 1423988"/>
                <a:gd name="connsiteX68" fmla="*/ 895350 w 1263008"/>
                <a:gd name="connsiteY68" fmla="*/ 147638 h 1423988"/>
                <a:gd name="connsiteX69" fmla="*/ 914400 w 1263008"/>
                <a:gd name="connsiteY69" fmla="*/ 104775 h 1423988"/>
                <a:gd name="connsiteX70" fmla="*/ 923925 w 1263008"/>
                <a:gd name="connsiteY70" fmla="*/ 66675 h 1423988"/>
                <a:gd name="connsiteX71" fmla="*/ 928687 w 1263008"/>
                <a:gd name="connsiteY71" fmla="*/ 47625 h 1423988"/>
                <a:gd name="connsiteX72" fmla="*/ 952500 w 1263008"/>
                <a:gd name="connsiteY72" fmla="*/ 19050 h 1423988"/>
                <a:gd name="connsiteX73" fmla="*/ 966787 w 1263008"/>
                <a:gd name="connsiteY73" fmla="*/ 14288 h 1423988"/>
                <a:gd name="connsiteX74" fmla="*/ 995362 w 1263008"/>
                <a:gd name="connsiteY74" fmla="*/ 0 h 1423988"/>
                <a:gd name="connsiteX75" fmla="*/ 1038225 w 1263008"/>
                <a:gd name="connsiteY75" fmla="*/ 9525 h 1423988"/>
                <a:gd name="connsiteX76" fmla="*/ 1066800 w 1263008"/>
                <a:gd name="connsiteY76" fmla="*/ 28575 h 1423988"/>
                <a:gd name="connsiteX77" fmla="*/ 1081087 w 1263008"/>
                <a:gd name="connsiteY77" fmla="*/ 38100 h 1423988"/>
                <a:gd name="connsiteX78" fmla="*/ 1095375 w 1263008"/>
                <a:gd name="connsiteY78" fmla="*/ 42863 h 1423988"/>
                <a:gd name="connsiteX79" fmla="*/ 1109662 w 1263008"/>
                <a:gd name="connsiteY79" fmla="*/ 52388 h 1423988"/>
                <a:gd name="connsiteX80" fmla="*/ 1143000 w 1263008"/>
                <a:gd name="connsiteY80" fmla="*/ 61913 h 1423988"/>
                <a:gd name="connsiteX81" fmla="*/ 1190625 w 1263008"/>
                <a:gd name="connsiteY81" fmla="*/ 57150 h 1423988"/>
                <a:gd name="connsiteX82" fmla="*/ 1219200 w 1263008"/>
                <a:gd name="connsiteY82" fmla="*/ 47625 h 1423988"/>
                <a:gd name="connsiteX83" fmla="*/ 1233487 w 1263008"/>
                <a:gd name="connsiteY83" fmla="*/ 42863 h 1423988"/>
                <a:gd name="connsiteX84" fmla="*/ 1262062 w 1263008"/>
                <a:gd name="connsiteY84" fmla="*/ 19050 h 1423988"/>
                <a:gd name="connsiteX85" fmla="*/ 1262062 w 1263008"/>
                <a:gd name="connsiteY85" fmla="*/ 4763 h 1423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263008" h="1423988">
                  <a:moveTo>
                    <a:pt x="109537" y="1423988"/>
                  </a:moveTo>
                  <a:cubicBezTo>
                    <a:pt x="90487" y="1417638"/>
                    <a:pt x="71031" y="1412396"/>
                    <a:pt x="52387" y="1404938"/>
                  </a:cubicBezTo>
                  <a:cubicBezTo>
                    <a:pt x="47073" y="1402812"/>
                    <a:pt x="41676" y="1399882"/>
                    <a:pt x="38100" y="1395413"/>
                  </a:cubicBezTo>
                  <a:cubicBezTo>
                    <a:pt x="34964" y="1391493"/>
                    <a:pt x="34925" y="1385888"/>
                    <a:pt x="33337" y="1381125"/>
                  </a:cubicBezTo>
                  <a:cubicBezTo>
                    <a:pt x="38100" y="1377950"/>
                    <a:pt x="43856" y="1375908"/>
                    <a:pt x="47625" y="1371600"/>
                  </a:cubicBezTo>
                  <a:cubicBezTo>
                    <a:pt x="55163" y="1362985"/>
                    <a:pt x="59807" y="1352183"/>
                    <a:pt x="66675" y="1343025"/>
                  </a:cubicBezTo>
                  <a:cubicBezTo>
                    <a:pt x="86091" y="1317136"/>
                    <a:pt x="78014" y="1331345"/>
                    <a:pt x="90487" y="1300163"/>
                  </a:cubicBezTo>
                  <a:cubicBezTo>
                    <a:pt x="87312" y="1289050"/>
                    <a:pt x="87087" y="1276626"/>
                    <a:pt x="80962" y="1266825"/>
                  </a:cubicBezTo>
                  <a:cubicBezTo>
                    <a:pt x="78301" y="1262568"/>
                    <a:pt x="71545" y="1263281"/>
                    <a:pt x="66675" y="1262063"/>
                  </a:cubicBezTo>
                  <a:cubicBezTo>
                    <a:pt x="58822" y="1260100"/>
                    <a:pt x="50800" y="1258888"/>
                    <a:pt x="42862" y="1257300"/>
                  </a:cubicBezTo>
                  <a:cubicBezTo>
                    <a:pt x="38100" y="1254125"/>
                    <a:pt x="33694" y="1250335"/>
                    <a:pt x="28575" y="1247775"/>
                  </a:cubicBezTo>
                  <a:cubicBezTo>
                    <a:pt x="24085" y="1245530"/>
                    <a:pt x="18207" y="1246149"/>
                    <a:pt x="14287" y="1243013"/>
                  </a:cubicBezTo>
                  <a:cubicBezTo>
                    <a:pt x="9817" y="1239437"/>
                    <a:pt x="7937" y="1233488"/>
                    <a:pt x="4762" y="1228725"/>
                  </a:cubicBezTo>
                  <a:cubicBezTo>
                    <a:pt x="12889" y="1171845"/>
                    <a:pt x="4789" y="1214344"/>
                    <a:pt x="14287" y="1181100"/>
                  </a:cubicBezTo>
                  <a:cubicBezTo>
                    <a:pt x="16085" y="1174806"/>
                    <a:pt x="16123" y="1167904"/>
                    <a:pt x="19050" y="1162050"/>
                  </a:cubicBezTo>
                  <a:cubicBezTo>
                    <a:pt x="24170" y="1151811"/>
                    <a:pt x="28575" y="1139825"/>
                    <a:pt x="38100" y="1133475"/>
                  </a:cubicBezTo>
                  <a:lnTo>
                    <a:pt x="52387" y="1123950"/>
                  </a:lnTo>
                  <a:cubicBezTo>
                    <a:pt x="52338" y="1123653"/>
                    <a:pt x="47800" y="1087260"/>
                    <a:pt x="42862" y="1081088"/>
                  </a:cubicBezTo>
                  <a:cubicBezTo>
                    <a:pt x="39286" y="1076619"/>
                    <a:pt x="33337" y="1074738"/>
                    <a:pt x="28575" y="1071563"/>
                  </a:cubicBezTo>
                  <a:cubicBezTo>
                    <a:pt x="25400" y="1066800"/>
                    <a:pt x="21006" y="1062654"/>
                    <a:pt x="19050" y="1057275"/>
                  </a:cubicBezTo>
                  <a:cubicBezTo>
                    <a:pt x="-2775" y="997254"/>
                    <a:pt x="21558" y="1037224"/>
                    <a:pt x="0" y="1004888"/>
                  </a:cubicBezTo>
                  <a:cubicBezTo>
                    <a:pt x="9082" y="941307"/>
                    <a:pt x="-5196" y="993633"/>
                    <a:pt x="19050" y="957263"/>
                  </a:cubicBezTo>
                  <a:cubicBezTo>
                    <a:pt x="29447" y="941668"/>
                    <a:pt x="15274" y="941058"/>
                    <a:pt x="38100" y="933450"/>
                  </a:cubicBezTo>
                  <a:cubicBezTo>
                    <a:pt x="47261" y="930397"/>
                    <a:pt x="57150" y="930275"/>
                    <a:pt x="66675" y="928688"/>
                  </a:cubicBezTo>
                  <a:cubicBezTo>
                    <a:pt x="71437" y="927100"/>
                    <a:pt x="77412" y="927475"/>
                    <a:pt x="80962" y="923925"/>
                  </a:cubicBezTo>
                  <a:cubicBezTo>
                    <a:pt x="84512" y="920375"/>
                    <a:pt x="85725" y="914658"/>
                    <a:pt x="85725" y="909638"/>
                  </a:cubicBezTo>
                  <a:cubicBezTo>
                    <a:pt x="85725" y="892103"/>
                    <a:pt x="82550" y="874713"/>
                    <a:pt x="80962" y="857250"/>
                  </a:cubicBezTo>
                  <a:cubicBezTo>
                    <a:pt x="84377" y="799209"/>
                    <a:pt x="79588" y="795383"/>
                    <a:pt x="90487" y="757238"/>
                  </a:cubicBezTo>
                  <a:cubicBezTo>
                    <a:pt x="91866" y="752411"/>
                    <a:pt x="92114" y="746870"/>
                    <a:pt x="95250" y="742950"/>
                  </a:cubicBezTo>
                  <a:cubicBezTo>
                    <a:pt x="98826" y="738481"/>
                    <a:pt x="104775" y="736600"/>
                    <a:pt x="109537" y="733425"/>
                  </a:cubicBezTo>
                  <a:cubicBezTo>
                    <a:pt x="115887" y="738188"/>
                    <a:pt x="122560" y="742547"/>
                    <a:pt x="128587" y="747713"/>
                  </a:cubicBezTo>
                  <a:cubicBezTo>
                    <a:pt x="160671" y="775213"/>
                    <a:pt x="125587" y="750474"/>
                    <a:pt x="157162" y="771525"/>
                  </a:cubicBezTo>
                  <a:cubicBezTo>
                    <a:pt x="171105" y="769201"/>
                    <a:pt x="189723" y="770116"/>
                    <a:pt x="200025" y="757238"/>
                  </a:cubicBezTo>
                  <a:cubicBezTo>
                    <a:pt x="203161" y="753318"/>
                    <a:pt x="202542" y="747440"/>
                    <a:pt x="204787" y="742950"/>
                  </a:cubicBezTo>
                  <a:cubicBezTo>
                    <a:pt x="227431" y="697660"/>
                    <a:pt x="199259" y="773823"/>
                    <a:pt x="223837" y="700088"/>
                  </a:cubicBezTo>
                  <a:lnTo>
                    <a:pt x="233362" y="671513"/>
                  </a:lnTo>
                  <a:cubicBezTo>
                    <a:pt x="234950" y="666750"/>
                    <a:pt x="236907" y="662095"/>
                    <a:pt x="238125" y="657225"/>
                  </a:cubicBezTo>
                  <a:cubicBezTo>
                    <a:pt x="241300" y="644525"/>
                    <a:pt x="243511" y="631544"/>
                    <a:pt x="247650" y="619125"/>
                  </a:cubicBezTo>
                  <a:cubicBezTo>
                    <a:pt x="249237" y="614363"/>
                    <a:pt x="250649" y="609538"/>
                    <a:pt x="252412" y="604838"/>
                  </a:cubicBezTo>
                  <a:cubicBezTo>
                    <a:pt x="255414" y="596833"/>
                    <a:pt x="259233" y="589135"/>
                    <a:pt x="261937" y="581025"/>
                  </a:cubicBezTo>
                  <a:cubicBezTo>
                    <a:pt x="264007" y="574815"/>
                    <a:pt x="265112" y="568325"/>
                    <a:pt x="266700" y="561975"/>
                  </a:cubicBezTo>
                  <a:cubicBezTo>
                    <a:pt x="268287" y="547688"/>
                    <a:pt x="269099" y="533293"/>
                    <a:pt x="271462" y="519113"/>
                  </a:cubicBezTo>
                  <a:cubicBezTo>
                    <a:pt x="272287" y="514161"/>
                    <a:pt x="271302" y="505810"/>
                    <a:pt x="276225" y="504825"/>
                  </a:cubicBezTo>
                  <a:cubicBezTo>
                    <a:pt x="290321" y="502006"/>
                    <a:pt x="304800" y="508000"/>
                    <a:pt x="319087" y="509588"/>
                  </a:cubicBezTo>
                  <a:lnTo>
                    <a:pt x="347662" y="519113"/>
                  </a:lnTo>
                  <a:lnTo>
                    <a:pt x="361950" y="523875"/>
                  </a:lnTo>
                  <a:cubicBezTo>
                    <a:pt x="379412" y="522288"/>
                    <a:pt x="398151" y="525857"/>
                    <a:pt x="414337" y="519113"/>
                  </a:cubicBezTo>
                  <a:cubicBezTo>
                    <a:pt x="420379" y="516596"/>
                    <a:pt x="419100" y="506608"/>
                    <a:pt x="419100" y="500063"/>
                  </a:cubicBezTo>
                  <a:cubicBezTo>
                    <a:pt x="419100" y="485687"/>
                    <a:pt x="415925" y="471488"/>
                    <a:pt x="414337" y="457200"/>
                  </a:cubicBezTo>
                  <a:cubicBezTo>
                    <a:pt x="415925" y="431800"/>
                    <a:pt x="415131" y="406138"/>
                    <a:pt x="419100" y="381000"/>
                  </a:cubicBezTo>
                  <a:cubicBezTo>
                    <a:pt x="419993" y="375346"/>
                    <a:pt x="426370" y="371974"/>
                    <a:pt x="428625" y="366713"/>
                  </a:cubicBezTo>
                  <a:cubicBezTo>
                    <a:pt x="431203" y="360697"/>
                    <a:pt x="429298" y="352774"/>
                    <a:pt x="433387" y="347663"/>
                  </a:cubicBezTo>
                  <a:cubicBezTo>
                    <a:pt x="436523" y="343743"/>
                    <a:pt x="442912" y="344488"/>
                    <a:pt x="447675" y="342900"/>
                  </a:cubicBezTo>
                  <a:cubicBezTo>
                    <a:pt x="484359" y="397926"/>
                    <a:pt x="455292" y="372047"/>
                    <a:pt x="561975" y="366713"/>
                  </a:cubicBezTo>
                  <a:cubicBezTo>
                    <a:pt x="569912" y="365125"/>
                    <a:pt x="577885" y="363706"/>
                    <a:pt x="585787" y="361950"/>
                  </a:cubicBezTo>
                  <a:cubicBezTo>
                    <a:pt x="592177" y="360530"/>
                    <a:pt x="599726" y="361277"/>
                    <a:pt x="604837" y="357188"/>
                  </a:cubicBezTo>
                  <a:cubicBezTo>
                    <a:pt x="608757" y="354052"/>
                    <a:pt x="607355" y="347390"/>
                    <a:pt x="609600" y="342900"/>
                  </a:cubicBezTo>
                  <a:cubicBezTo>
                    <a:pt x="612160" y="337781"/>
                    <a:pt x="615950" y="333375"/>
                    <a:pt x="619125" y="328613"/>
                  </a:cubicBezTo>
                  <a:cubicBezTo>
                    <a:pt x="620712" y="320675"/>
                    <a:pt x="621561" y="312553"/>
                    <a:pt x="623887" y="304800"/>
                  </a:cubicBezTo>
                  <a:cubicBezTo>
                    <a:pt x="630440" y="282956"/>
                    <a:pt x="633549" y="285205"/>
                    <a:pt x="638175" y="266700"/>
                  </a:cubicBezTo>
                  <a:cubicBezTo>
                    <a:pt x="640138" y="258847"/>
                    <a:pt x="640974" y="250741"/>
                    <a:pt x="642937" y="242888"/>
                  </a:cubicBezTo>
                  <a:cubicBezTo>
                    <a:pt x="644155" y="238018"/>
                    <a:pt x="646321" y="233427"/>
                    <a:pt x="647700" y="228600"/>
                  </a:cubicBezTo>
                  <a:cubicBezTo>
                    <a:pt x="649498" y="222306"/>
                    <a:pt x="650164" y="215679"/>
                    <a:pt x="652462" y="209550"/>
                  </a:cubicBezTo>
                  <a:cubicBezTo>
                    <a:pt x="654955" y="202902"/>
                    <a:pt x="659190" y="197025"/>
                    <a:pt x="661987" y="190500"/>
                  </a:cubicBezTo>
                  <a:cubicBezTo>
                    <a:pt x="673818" y="162897"/>
                    <a:pt x="657971" y="189382"/>
                    <a:pt x="676275" y="161925"/>
                  </a:cubicBezTo>
                  <a:cubicBezTo>
                    <a:pt x="677862" y="155575"/>
                    <a:pt x="676948" y="147986"/>
                    <a:pt x="681037" y="142875"/>
                  </a:cubicBezTo>
                  <a:cubicBezTo>
                    <a:pt x="684173" y="138955"/>
                    <a:pt x="690305" y="138113"/>
                    <a:pt x="695325" y="138113"/>
                  </a:cubicBezTo>
                  <a:cubicBezTo>
                    <a:pt x="714441" y="138113"/>
                    <a:pt x="733425" y="141288"/>
                    <a:pt x="752475" y="142875"/>
                  </a:cubicBezTo>
                  <a:cubicBezTo>
                    <a:pt x="817226" y="164459"/>
                    <a:pt x="771018" y="152818"/>
                    <a:pt x="895350" y="147638"/>
                  </a:cubicBezTo>
                  <a:cubicBezTo>
                    <a:pt x="919510" y="131531"/>
                    <a:pt x="907783" y="144475"/>
                    <a:pt x="914400" y="104775"/>
                  </a:cubicBezTo>
                  <a:cubicBezTo>
                    <a:pt x="920211" y="69906"/>
                    <a:pt x="916562" y="92447"/>
                    <a:pt x="923925" y="66675"/>
                  </a:cubicBezTo>
                  <a:cubicBezTo>
                    <a:pt x="925723" y="60381"/>
                    <a:pt x="926109" y="53641"/>
                    <a:pt x="928687" y="47625"/>
                  </a:cubicBezTo>
                  <a:cubicBezTo>
                    <a:pt x="932201" y="39426"/>
                    <a:pt x="945635" y="23627"/>
                    <a:pt x="952500" y="19050"/>
                  </a:cubicBezTo>
                  <a:cubicBezTo>
                    <a:pt x="956677" y="16265"/>
                    <a:pt x="962025" y="15875"/>
                    <a:pt x="966787" y="14288"/>
                  </a:cubicBezTo>
                  <a:cubicBezTo>
                    <a:pt x="974009" y="9474"/>
                    <a:pt x="985505" y="0"/>
                    <a:pt x="995362" y="0"/>
                  </a:cubicBezTo>
                  <a:cubicBezTo>
                    <a:pt x="1012121" y="0"/>
                    <a:pt x="1023493" y="4615"/>
                    <a:pt x="1038225" y="9525"/>
                  </a:cubicBezTo>
                  <a:lnTo>
                    <a:pt x="1066800" y="28575"/>
                  </a:lnTo>
                  <a:cubicBezTo>
                    <a:pt x="1071562" y="31750"/>
                    <a:pt x="1075657" y="36290"/>
                    <a:pt x="1081087" y="38100"/>
                  </a:cubicBezTo>
                  <a:cubicBezTo>
                    <a:pt x="1085850" y="39688"/>
                    <a:pt x="1090885" y="40618"/>
                    <a:pt x="1095375" y="42863"/>
                  </a:cubicBezTo>
                  <a:cubicBezTo>
                    <a:pt x="1100494" y="45423"/>
                    <a:pt x="1104543" y="49828"/>
                    <a:pt x="1109662" y="52388"/>
                  </a:cubicBezTo>
                  <a:cubicBezTo>
                    <a:pt x="1116490" y="55802"/>
                    <a:pt x="1136903" y="60389"/>
                    <a:pt x="1143000" y="61913"/>
                  </a:cubicBezTo>
                  <a:cubicBezTo>
                    <a:pt x="1158875" y="60325"/>
                    <a:pt x="1174944" y="60090"/>
                    <a:pt x="1190625" y="57150"/>
                  </a:cubicBezTo>
                  <a:cubicBezTo>
                    <a:pt x="1200493" y="55300"/>
                    <a:pt x="1209675" y="50800"/>
                    <a:pt x="1219200" y="47625"/>
                  </a:cubicBezTo>
                  <a:lnTo>
                    <a:pt x="1233487" y="42863"/>
                  </a:lnTo>
                  <a:cubicBezTo>
                    <a:pt x="1241694" y="37392"/>
                    <a:pt x="1257477" y="28219"/>
                    <a:pt x="1262062" y="19050"/>
                  </a:cubicBezTo>
                  <a:cubicBezTo>
                    <a:pt x="1264192" y="14790"/>
                    <a:pt x="1262062" y="9525"/>
                    <a:pt x="1262062" y="4763"/>
                  </a:cubicBezTo>
                </a:path>
              </a:pathLst>
            </a:cu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1" name="直接连接符 60"/>
            <p:cNvCxnSpPr/>
            <p:nvPr/>
          </p:nvCxnSpPr>
          <p:spPr>
            <a:xfrm>
              <a:off x="6377940" y="4032750"/>
              <a:ext cx="4945380" cy="0"/>
            </a:xfrm>
            <a:prstGeom prst="line">
              <a:avLst/>
            </a:prstGeom>
            <a:ln w="19050">
              <a:solidFill>
                <a:srgbClr val="C00000"/>
              </a:solidFill>
              <a:prstDash val="lgDashDot"/>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a:off x="3971926" y="4038600"/>
              <a:ext cx="619124" cy="0"/>
            </a:xfrm>
            <a:prstGeom prst="line">
              <a:avLst/>
            </a:prstGeom>
            <a:ln w="19050">
              <a:solidFill>
                <a:srgbClr val="C00000"/>
              </a:solidFill>
              <a:prstDash val="lgDashDot"/>
            </a:ln>
          </p:spPr>
          <p:style>
            <a:lnRef idx="1">
              <a:schemeClr val="accent1"/>
            </a:lnRef>
            <a:fillRef idx="0">
              <a:schemeClr val="accent1"/>
            </a:fillRef>
            <a:effectRef idx="0">
              <a:schemeClr val="accent1"/>
            </a:effectRef>
            <a:fontRef idx="minor">
              <a:schemeClr val="tx1"/>
            </a:fontRef>
          </p:style>
        </p:cxnSp>
      </p:grpSp>
      <p:cxnSp>
        <p:nvCxnSpPr>
          <p:cNvPr id="139" name="直接箭头连接符 138"/>
          <p:cNvCxnSpPr/>
          <p:nvPr/>
        </p:nvCxnSpPr>
        <p:spPr>
          <a:xfrm>
            <a:off x="11565963" y="2708704"/>
            <a:ext cx="0" cy="332756"/>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0419" name="直接连接符 100418"/>
          <p:cNvCxnSpPr/>
          <p:nvPr/>
        </p:nvCxnSpPr>
        <p:spPr>
          <a:xfrm flipV="1">
            <a:off x="11565963" y="2324100"/>
            <a:ext cx="0" cy="38460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421" name="直接连接符 100420"/>
          <p:cNvCxnSpPr/>
          <p:nvPr/>
        </p:nvCxnSpPr>
        <p:spPr>
          <a:xfrm flipH="1">
            <a:off x="10344150" y="2317750"/>
            <a:ext cx="122181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p:nvPr/>
        </p:nvCxnSpPr>
        <p:spPr>
          <a:xfrm flipV="1">
            <a:off x="9213408" y="3907002"/>
            <a:ext cx="0" cy="351550"/>
          </a:xfrm>
          <a:prstGeom prst="straightConnector1">
            <a:avLst/>
          </a:prstGeom>
          <a:ln>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52" name="直接箭头连接符 151"/>
          <p:cNvCxnSpPr/>
          <p:nvPr/>
        </p:nvCxnSpPr>
        <p:spPr>
          <a:xfrm>
            <a:off x="9213408" y="4481267"/>
            <a:ext cx="0" cy="351550"/>
          </a:xfrm>
          <a:prstGeom prst="straightConnector1">
            <a:avLst/>
          </a:prstGeom>
          <a:ln>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00426" name="直接连接符 100425"/>
          <p:cNvCxnSpPr/>
          <p:nvPr/>
        </p:nvCxnSpPr>
        <p:spPr>
          <a:xfrm>
            <a:off x="9213408" y="3907002"/>
            <a:ext cx="49891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428" name="直接连接符 100427"/>
          <p:cNvCxnSpPr/>
          <p:nvPr/>
        </p:nvCxnSpPr>
        <p:spPr>
          <a:xfrm flipV="1">
            <a:off x="7119022" y="2186609"/>
            <a:ext cx="0" cy="17203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flipV="1">
            <a:off x="8254440" y="2186609"/>
            <a:ext cx="0" cy="172039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直接箭头连接符 161"/>
          <p:cNvCxnSpPr/>
          <p:nvPr/>
        </p:nvCxnSpPr>
        <p:spPr>
          <a:xfrm>
            <a:off x="7119022" y="2324100"/>
            <a:ext cx="1135418" cy="0"/>
          </a:xfrm>
          <a:prstGeom prst="straightConnector1">
            <a:avLst/>
          </a:prstGeom>
          <a:ln>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64" name="直接箭头连接符 163"/>
          <p:cNvCxnSpPr/>
          <p:nvPr/>
        </p:nvCxnSpPr>
        <p:spPr>
          <a:xfrm flipV="1">
            <a:off x="2971634" y="3907002"/>
            <a:ext cx="0" cy="351550"/>
          </a:xfrm>
          <a:prstGeom prst="straightConnector1">
            <a:avLst/>
          </a:prstGeom>
          <a:ln>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p:nvPr/>
        </p:nvCxnSpPr>
        <p:spPr>
          <a:xfrm>
            <a:off x="2971634" y="4481267"/>
            <a:ext cx="0" cy="351550"/>
          </a:xfrm>
          <a:prstGeom prst="straightConnector1">
            <a:avLst/>
          </a:prstGeom>
          <a:ln>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nvGrpSpPr>
          <p:cNvPr id="100435" name="组合 100434"/>
          <p:cNvGrpSpPr/>
          <p:nvPr/>
        </p:nvGrpSpPr>
        <p:grpSpPr>
          <a:xfrm rot="13788340">
            <a:off x="3752349" y="2766405"/>
            <a:ext cx="12496" cy="1082420"/>
            <a:chOff x="4956208" y="4990457"/>
            <a:chExt cx="12496" cy="1082420"/>
          </a:xfrm>
        </p:grpSpPr>
        <p:cxnSp>
          <p:nvCxnSpPr>
            <p:cNvPr id="166" name="直接箭头连接符 165"/>
            <p:cNvCxnSpPr/>
            <p:nvPr/>
          </p:nvCxnSpPr>
          <p:spPr>
            <a:xfrm flipV="1">
              <a:off x="4956208" y="4990457"/>
              <a:ext cx="0" cy="351550"/>
            </a:xfrm>
            <a:prstGeom prst="straightConnector1">
              <a:avLst/>
            </a:prstGeom>
            <a:ln>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67" name="直接箭头连接符 166"/>
            <p:cNvCxnSpPr/>
            <p:nvPr/>
          </p:nvCxnSpPr>
          <p:spPr>
            <a:xfrm>
              <a:off x="4968704" y="5721327"/>
              <a:ext cx="0" cy="351550"/>
            </a:xfrm>
            <a:prstGeom prst="straightConnector1">
              <a:avLst/>
            </a:prstGeom>
            <a:ln>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grpSp>
      <p:cxnSp>
        <p:nvCxnSpPr>
          <p:cNvPr id="100437" name="直接连接符 100436"/>
          <p:cNvCxnSpPr/>
          <p:nvPr/>
        </p:nvCxnSpPr>
        <p:spPr>
          <a:xfrm flipH="1" flipV="1">
            <a:off x="1903112" y="2186609"/>
            <a:ext cx="784711" cy="207194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0439" name="弧形 100438"/>
          <p:cNvSpPr/>
          <p:nvPr/>
        </p:nvSpPr>
        <p:spPr>
          <a:xfrm rot="16200000">
            <a:off x="404133" y="2701128"/>
            <a:ext cx="3595640" cy="3020334"/>
          </a:xfrm>
          <a:prstGeom prst="arc">
            <a:avLst>
              <a:gd name="adj1" fmla="val 16200000"/>
              <a:gd name="adj2" fmla="val 21155180"/>
            </a:avLst>
          </a:prstGeom>
          <a:ln>
            <a:solidFill>
              <a:schemeClr val="tx1"/>
            </a:solidFill>
            <a:headEnd type="stealth" w="lg" len="lg"/>
            <a:tailEnd type="stealth"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0440" name="文本框 100439"/>
          <p:cNvSpPr txBox="1"/>
          <p:nvPr/>
        </p:nvSpPr>
        <p:spPr>
          <a:xfrm>
            <a:off x="10317276" y="1999075"/>
            <a:ext cx="1210588" cy="338554"/>
          </a:xfrm>
          <a:prstGeom prst="rect">
            <a:avLst/>
          </a:prstGeom>
          <a:noFill/>
        </p:spPr>
        <p:txBody>
          <a:bodyPr wrap="none" rtlCol="0">
            <a:spAutoFit/>
          </a:bodyPr>
          <a:lstStyle/>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直线度误差</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4" name="文本框 173"/>
          <p:cNvSpPr txBox="1"/>
          <p:nvPr/>
        </p:nvSpPr>
        <p:spPr>
          <a:xfrm>
            <a:off x="7389213" y="1999075"/>
            <a:ext cx="595035" cy="338554"/>
          </a:xfrm>
          <a:prstGeom prst="rect">
            <a:avLst/>
          </a:prstGeom>
          <a:noFill/>
        </p:spPr>
        <p:txBody>
          <a:bodyPr wrap="none" rtlCol="0">
            <a:spAutoFit/>
          </a:bodyPr>
          <a:lstStyle/>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波距</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5" name="文本框 174"/>
          <p:cNvSpPr txBox="1"/>
          <p:nvPr/>
        </p:nvSpPr>
        <p:spPr>
          <a:xfrm>
            <a:off x="9289047" y="3604420"/>
            <a:ext cx="301686" cy="338554"/>
          </a:xfrm>
          <a:prstGeom prst="rect">
            <a:avLst/>
          </a:prstGeom>
          <a:noFill/>
        </p:spPr>
        <p:txBody>
          <a:bodyPr wrap="none" rtlCol="0">
            <a:spAutoFit/>
          </a:bodyPr>
          <a:lstStyle/>
          <a:p>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e</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6" name="文本框 175"/>
          <p:cNvSpPr txBox="1"/>
          <p:nvPr/>
        </p:nvSpPr>
        <p:spPr>
          <a:xfrm>
            <a:off x="2818620" y="4196119"/>
            <a:ext cx="301686" cy="338554"/>
          </a:xfrm>
          <a:prstGeom prst="rect">
            <a:avLst/>
          </a:prstGeom>
          <a:noFill/>
        </p:spPr>
        <p:txBody>
          <a:bodyPr wrap="none" rtlCol="0">
            <a:spAutoFit/>
          </a:bodyPr>
          <a:lstStyle/>
          <a:p>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e</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7" name="文本框 176"/>
          <p:cNvSpPr txBox="1"/>
          <p:nvPr/>
        </p:nvSpPr>
        <p:spPr>
          <a:xfrm>
            <a:off x="7211088" y="4444299"/>
            <a:ext cx="1005403" cy="338554"/>
          </a:xfrm>
          <a:prstGeom prst="rect">
            <a:avLst/>
          </a:prstGeom>
          <a:noFill/>
        </p:spPr>
        <p:txBody>
          <a:bodyPr wrap="none" rtlCol="0">
            <a:spAutoFit/>
          </a:bodyPr>
          <a:lstStyle/>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基准轴线</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78" name="文本框 177"/>
          <p:cNvSpPr txBox="1"/>
          <p:nvPr/>
        </p:nvSpPr>
        <p:spPr>
          <a:xfrm>
            <a:off x="10019222" y="4633470"/>
            <a:ext cx="1210588" cy="338554"/>
          </a:xfrm>
          <a:prstGeom prst="rect">
            <a:avLst/>
          </a:prstGeom>
          <a:noFill/>
        </p:spPr>
        <p:txBody>
          <a:bodyPr wrap="none" rtlCol="0">
            <a:spAutoFit/>
          </a:bodyPr>
          <a:lstStyle/>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基准圆柱面</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179" name="直接箭头连接符 178"/>
          <p:cNvCxnSpPr/>
          <p:nvPr/>
        </p:nvCxnSpPr>
        <p:spPr>
          <a:xfrm flipV="1">
            <a:off x="6440391" y="2366437"/>
            <a:ext cx="0" cy="351550"/>
          </a:xfrm>
          <a:prstGeom prst="straightConnector1">
            <a:avLst/>
          </a:prstGeom>
          <a:ln>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80" name="直接箭头连接符 179"/>
          <p:cNvCxnSpPr/>
          <p:nvPr/>
        </p:nvCxnSpPr>
        <p:spPr>
          <a:xfrm>
            <a:off x="6440391" y="3048356"/>
            <a:ext cx="0" cy="986931"/>
          </a:xfrm>
          <a:prstGeom prst="straightConnector1">
            <a:avLst/>
          </a:prstGeom>
          <a:ln>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82" name="直接连接符 181"/>
          <p:cNvCxnSpPr/>
          <p:nvPr/>
        </p:nvCxnSpPr>
        <p:spPr>
          <a:xfrm>
            <a:off x="5938160" y="4037867"/>
            <a:ext cx="49891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3" name="文本框 182"/>
          <p:cNvSpPr txBox="1"/>
          <p:nvPr/>
        </p:nvSpPr>
        <p:spPr>
          <a:xfrm>
            <a:off x="5874837" y="3726497"/>
            <a:ext cx="595035" cy="338554"/>
          </a:xfrm>
          <a:prstGeom prst="rect">
            <a:avLst/>
          </a:prstGeom>
          <a:noFill/>
        </p:spPr>
        <p:txBody>
          <a:bodyPr wrap="none" rtlCol="0">
            <a:spAutoFit/>
          </a:bodyPr>
          <a:lstStyle/>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波高</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5" name="文本框 184"/>
          <p:cNvSpPr txBox="1"/>
          <p:nvPr/>
        </p:nvSpPr>
        <p:spPr>
          <a:xfrm>
            <a:off x="4179378" y="2743703"/>
            <a:ext cx="1005403" cy="338554"/>
          </a:xfrm>
          <a:prstGeom prst="rect">
            <a:avLst/>
          </a:prstGeom>
          <a:noFill/>
        </p:spPr>
        <p:txBody>
          <a:bodyPr wrap="none" rtlCol="0">
            <a:spAutoFit/>
          </a:bodyPr>
          <a:lstStyle/>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圆度误差</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186" name="直接箭头连接符 185"/>
          <p:cNvCxnSpPr/>
          <p:nvPr/>
        </p:nvCxnSpPr>
        <p:spPr>
          <a:xfrm>
            <a:off x="3483609" y="5589602"/>
            <a:ext cx="530744" cy="517502"/>
          </a:xfrm>
          <a:prstGeom prst="straightConnector1">
            <a:avLst/>
          </a:prstGeom>
          <a:ln>
            <a:solidFill>
              <a:schemeClr val="tx1"/>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188" name="文本框 187"/>
          <p:cNvSpPr txBox="1"/>
          <p:nvPr/>
        </p:nvSpPr>
        <p:spPr>
          <a:xfrm>
            <a:off x="4014353" y="5913361"/>
            <a:ext cx="1210588" cy="338554"/>
          </a:xfrm>
          <a:prstGeom prst="rect">
            <a:avLst/>
          </a:prstGeom>
          <a:noFill/>
        </p:spPr>
        <p:txBody>
          <a:bodyPr wrap="none" rtlCol="0">
            <a:spAutoFit/>
          </a:bodyPr>
          <a:lstStyle/>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表面粗糙度</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89" name="文本框 188"/>
          <p:cNvSpPr txBox="1"/>
          <p:nvPr/>
        </p:nvSpPr>
        <p:spPr>
          <a:xfrm rot="18275096">
            <a:off x="591183" y="2833496"/>
            <a:ext cx="595035" cy="338554"/>
          </a:xfrm>
          <a:prstGeom prst="rect">
            <a:avLst/>
          </a:prstGeom>
          <a:noFill/>
        </p:spPr>
        <p:txBody>
          <a:bodyPr wrap="none" rtlCol="0">
            <a:spAutoFit/>
          </a:bodyPr>
          <a:lstStyle/>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波距</a:t>
            </a:r>
            <a:endPar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§3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几何公差在图样上的表示方法</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文本框 10"/>
          <p:cNvSpPr txBox="1"/>
          <p:nvPr/>
        </p:nvSpPr>
        <p:spPr>
          <a:xfrm>
            <a:off x="179897" y="933793"/>
            <a:ext cx="7657817" cy="2981714"/>
          </a:xfrm>
          <a:prstGeom prst="rect">
            <a:avLst/>
          </a:prstGeom>
          <a:noFill/>
        </p:spPr>
        <p:txBody>
          <a:bodyPr wrap="square">
            <a:spAutoFit/>
          </a:bodyPr>
          <a:lstStyle/>
          <a:p>
            <a:pPr>
              <a:lnSpc>
                <a:spcPct val="150000"/>
              </a:lnSpc>
            </a:pPr>
            <a:r>
              <a:rPr lang="en-US" altLang="zh-CN" sz="3200" b="1" dirty="0">
                <a:solidFill>
                  <a:srgbClr val="C00000"/>
                </a:solidFill>
              </a:rPr>
              <a:t>3) </a:t>
            </a:r>
            <a:r>
              <a:rPr lang="zh-CN" altLang="en-US" sz="3200" b="1" dirty="0">
                <a:solidFill>
                  <a:srgbClr val="C00000"/>
                </a:solidFill>
              </a:rPr>
              <a:t>基准框：</a:t>
            </a:r>
            <a:r>
              <a:rPr lang="zh-CN" altLang="en-US" sz="2400" b="1" dirty="0"/>
              <a:t>定义要素的约束空间，建立参照坐标系；</a:t>
            </a:r>
            <a:endParaRPr lang="zh-CN" altLang="en-US" sz="2400" b="1" dirty="0"/>
          </a:p>
          <a:p>
            <a:pPr marL="342900" indent="-342900">
              <a:lnSpc>
                <a:spcPct val="150000"/>
              </a:lnSpc>
              <a:buFont typeface="Arial" panose="020B0604020202020204" pitchFamily="34" charset="0"/>
              <a:buChar char="•"/>
            </a:pPr>
            <a:r>
              <a:rPr lang="zh-CN" altLang="en-US" sz="2400" b="1" dirty="0"/>
              <a:t>最多三个子框，从左到右依次为第一、二、三基准；</a:t>
            </a:r>
            <a:endParaRPr lang="zh-CN" altLang="en-US" sz="2400" b="1" dirty="0"/>
          </a:p>
          <a:p>
            <a:pPr marL="342900" indent="-342900">
              <a:lnSpc>
                <a:spcPct val="150000"/>
              </a:lnSpc>
              <a:buFont typeface="Arial" panose="020B0604020202020204" pitchFamily="34" charset="0"/>
              <a:buChar char="•"/>
            </a:pPr>
            <a:r>
              <a:rPr lang="zh-CN" altLang="en-US" sz="2400" b="1" dirty="0"/>
              <a:t>字母表中的字母（除</a:t>
            </a:r>
            <a:r>
              <a:rPr lang="en-US" altLang="zh-CN" sz="2400" b="1" dirty="0"/>
              <a:t>I</a:t>
            </a:r>
            <a:r>
              <a:rPr lang="zh-CN" altLang="en-US" sz="2400" b="1" dirty="0"/>
              <a:t>、</a:t>
            </a:r>
            <a:r>
              <a:rPr lang="en-US" altLang="zh-CN" sz="2400" b="1" dirty="0"/>
              <a:t>O</a:t>
            </a:r>
            <a:r>
              <a:rPr lang="zh-CN" altLang="en-US" sz="2400" b="1" dirty="0"/>
              <a:t>、</a:t>
            </a:r>
            <a:r>
              <a:rPr lang="en-US" altLang="zh-CN" sz="2400" b="1" dirty="0"/>
              <a:t>Q</a:t>
            </a:r>
            <a:r>
              <a:rPr lang="zh-CN" altLang="en-US" sz="2400" b="1" dirty="0"/>
              <a:t>外）或其组合均可使用定义基准。</a:t>
            </a:r>
            <a:endParaRPr lang="en-US" altLang="zh-CN" sz="2400" b="1" dirty="0"/>
          </a:p>
          <a:p>
            <a:pPr marL="342900" indent="-342900">
              <a:lnSpc>
                <a:spcPct val="150000"/>
              </a:lnSpc>
              <a:buFont typeface="Arial" panose="020B0604020202020204" pitchFamily="34" charset="0"/>
              <a:buChar char="•"/>
            </a:pPr>
            <a:r>
              <a:rPr lang="zh-CN" altLang="zh-CN" sz="2400" b="1" dirty="0"/>
              <a:t>基准修饰符▼</a:t>
            </a:r>
            <a:endParaRPr lang="zh-CN" altLang="en-US" sz="3200" dirty="0"/>
          </a:p>
        </p:txBody>
      </p:sp>
      <p:pic>
        <p:nvPicPr>
          <p:cNvPr id="8" name="图片 7"/>
          <p:cNvPicPr/>
          <p:nvPr/>
        </p:nvPicPr>
        <p:blipFill rotWithShape="1">
          <a:blip r:embed="rId1"/>
          <a:srcRect l="19628" r="19795"/>
          <a:stretch>
            <a:fillRect/>
          </a:stretch>
        </p:blipFill>
        <p:spPr>
          <a:xfrm>
            <a:off x="7837714" y="2823414"/>
            <a:ext cx="4354286" cy="1346156"/>
          </a:xfrm>
          <a:prstGeom prst="rect">
            <a:avLst/>
          </a:prstGeom>
        </p:spPr>
      </p:pic>
      <p:pic>
        <p:nvPicPr>
          <p:cNvPr id="9" name="图片 8"/>
          <p:cNvPicPr/>
          <p:nvPr/>
        </p:nvPicPr>
        <p:blipFill>
          <a:blip r:embed="rId2">
            <a:extLst>
              <a:ext uri="{28A0092B-C50C-407E-A947-70E740481C1C}">
                <a14:useLocalDpi xmlns:a14="http://schemas.microsoft.com/office/drawing/2010/main" val="0"/>
              </a:ext>
            </a:extLst>
          </a:blip>
          <a:srcRect/>
          <a:stretch>
            <a:fillRect/>
          </a:stretch>
        </p:blipFill>
        <p:spPr bwMode="auto">
          <a:xfrm>
            <a:off x="294731" y="4128498"/>
            <a:ext cx="11602538" cy="2536187"/>
          </a:xfrm>
          <a:prstGeom prst="rect">
            <a:avLst/>
          </a:prstGeom>
          <a:noFill/>
          <a:ln>
            <a:noFill/>
          </a:ln>
        </p:spPr>
      </p:pic>
      <p:pic>
        <p:nvPicPr>
          <p:cNvPr id="10" name="图片 9"/>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77513" y="848998"/>
            <a:ext cx="3973975" cy="1510405"/>
          </a:xfrm>
          <a:prstGeom prst="rect">
            <a:avLst/>
          </a:prstGeom>
          <a:noFill/>
          <a:ln>
            <a:solidFill>
              <a:srgbClr val="7030A0"/>
            </a:solidFill>
          </a:ln>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§3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几何公差在图样上的表示方法</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8963" name="Rectangle 3"/>
          <p:cNvSpPr>
            <a:spLocks noGrp="1" noChangeArrowheads="1"/>
          </p:cNvSpPr>
          <p:nvPr>
            <p:ph type="body" idx="1"/>
          </p:nvPr>
        </p:nvSpPr>
        <p:spPr>
          <a:xfrm>
            <a:off x="270251" y="1062122"/>
            <a:ext cx="11372871" cy="765379"/>
          </a:xfrm>
        </p:spPr>
        <p:txBody>
          <a:bodyPr>
            <a:noAutofit/>
          </a:bodyPr>
          <a:lstStyle/>
          <a:p>
            <a:pPr algn="just">
              <a:buNone/>
            </a:pPr>
            <a:r>
              <a:rPr lang="en-US" altLang="zh-CN" sz="32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32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、辅助要素框格                   </a:t>
            </a:r>
            <a:endParaRPr lang="zh-CN" altLang="en-US" sz="32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7" name="图片 6"/>
          <p:cNvPicPr/>
          <p:nvPr/>
        </p:nvPicPr>
        <p:blipFill>
          <a:blip r:embed="rId1">
            <a:extLst>
              <a:ext uri="{28A0092B-C50C-407E-A947-70E740481C1C}">
                <a14:useLocalDpi xmlns:a14="http://schemas.microsoft.com/office/drawing/2010/main" val="0"/>
              </a:ext>
            </a:extLst>
          </a:blip>
          <a:srcRect/>
          <a:stretch>
            <a:fillRect/>
          </a:stretch>
        </p:blipFill>
        <p:spPr bwMode="auto">
          <a:xfrm>
            <a:off x="1425184" y="1908864"/>
            <a:ext cx="9497970" cy="1916158"/>
          </a:xfrm>
          <a:prstGeom prst="rect">
            <a:avLst/>
          </a:prstGeom>
          <a:noFill/>
          <a:ln>
            <a:noFill/>
          </a:ln>
        </p:spPr>
      </p:pic>
      <p:sp>
        <p:nvSpPr>
          <p:cNvPr id="10" name="文本框 9"/>
          <p:cNvSpPr txBox="1"/>
          <p:nvPr/>
        </p:nvSpPr>
        <p:spPr>
          <a:xfrm>
            <a:off x="270251" y="3798449"/>
            <a:ext cx="11807836" cy="2889381"/>
          </a:xfrm>
          <a:prstGeom prst="rect">
            <a:avLst/>
          </a:prstGeom>
          <a:noFill/>
        </p:spPr>
        <p:txBody>
          <a:bodyPr wrap="square">
            <a:spAutoFit/>
          </a:bodyPr>
          <a:lstStyle/>
          <a:p>
            <a:pPr indent="127000" algn="l">
              <a:lnSpc>
                <a:spcPct val="150000"/>
              </a:lnSpc>
            </a:pPr>
            <a:r>
              <a:rPr lang="zh-CN" altLang="zh-CN" sz="2800" b="1" kern="100" dirty="0">
                <a:effectLst/>
                <a:latin typeface="+mn-ea"/>
                <a:cs typeface="Times New Roman" panose="02020603050405020304" pitchFamily="18" charset="0"/>
              </a:rPr>
              <a:t>根据功能不同，辅助要素框格可分为</a:t>
            </a:r>
            <a:r>
              <a:rPr lang="en-US" altLang="zh-CN" sz="2800" b="1" kern="100" dirty="0">
                <a:effectLst/>
                <a:latin typeface="+mn-ea"/>
                <a:cs typeface="Times New Roman" panose="02020603050405020304" pitchFamily="18" charset="0"/>
              </a:rPr>
              <a:t>4</a:t>
            </a:r>
            <a:r>
              <a:rPr lang="zh-CN" altLang="zh-CN" sz="2800" b="1" kern="100" dirty="0">
                <a:effectLst/>
                <a:latin typeface="+mn-ea"/>
                <a:cs typeface="Times New Roman" panose="02020603050405020304" pitchFamily="18" charset="0"/>
              </a:rPr>
              <a:t>类：</a:t>
            </a:r>
            <a:endParaRPr lang="zh-CN" altLang="zh-CN" sz="2800" b="1" kern="100" dirty="0">
              <a:effectLst/>
              <a:latin typeface="+mn-ea"/>
              <a:cs typeface="Times New Roman" panose="02020603050405020304" pitchFamily="18" charset="0"/>
            </a:endParaRPr>
          </a:p>
          <a:p>
            <a:pPr indent="127000" algn="l">
              <a:lnSpc>
                <a:spcPct val="150000"/>
              </a:lnSpc>
            </a:pPr>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相交平面：</a:t>
            </a:r>
            <a:r>
              <a:rPr lang="en-US"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 定向平面：</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127000" algn="l">
              <a:lnSpc>
                <a:spcPct val="150000"/>
              </a:lnSpc>
            </a:pP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 方向要素：</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 组合平面：</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l">
              <a:lnSpc>
                <a:spcPct val="150000"/>
              </a:lnSpc>
            </a:pPr>
            <a:r>
              <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rPr>
              <a:t>标注在公差框格的右侧，且根据与公差框格的距离由近及远依次是：相交平面、定向平面或方向要素、组合平面。</a:t>
            </a:r>
            <a:endParaRPr lang="zh-CN"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4" name="图片 13"/>
          <p:cNvPicPr>
            <a:picLocks noChangeAspect="1"/>
          </p:cNvPicPr>
          <p:nvPr/>
        </p:nvPicPr>
        <p:blipFill>
          <a:blip r:embed="rId2"/>
          <a:stretch>
            <a:fillRect/>
          </a:stretch>
        </p:blipFill>
        <p:spPr>
          <a:xfrm>
            <a:off x="2130212" y="4491730"/>
            <a:ext cx="1694835" cy="640135"/>
          </a:xfrm>
          <a:prstGeom prst="rect">
            <a:avLst/>
          </a:prstGeom>
        </p:spPr>
      </p:pic>
      <p:pic>
        <p:nvPicPr>
          <p:cNvPr id="16" name="图片 15"/>
          <p:cNvPicPr>
            <a:picLocks noChangeAspect="1"/>
          </p:cNvPicPr>
          <p:nvPr/>
        </p:nvPicPr>
        <p:blipFill>
          <a:blip r:embed="rId3"/>
          <a:stretch>
            <a:fillRect/>
          </a:stretch>
        </p:blipFill>
        <p:spPr>
          <a:xfrm>
            <a:off x="2004086" y="5131865"/>
            <a:ext cx="1627773" cy="640135"/>
          </a:xfrm>
          <a:prstGeom prst="rect">
            <a:avLst/>
          </a:prstGeom>
        </p:spPr>
      </p:pic>
      <p:pic>
        <p:nvPicPr>
          <p:cNvPr id="18" name="图片 17"/>
          <p:cNvPicPr>
            <a:picLocks noChangeAspect="1"/>
          </p:cNvPicPr>
          <p:nvPr/>
        </p:nvPicPr>
        <p:blipFill>
          <a:blip r:embed="rId4"/>
          <a:stretch>
            <a:fillRect/>
          </a:stretch>
        </p:blipFill>
        <p:spPr>
          <a:xfrm>
            <a:off x="5139594" y="4491730"/>
            <a:ext cx="1255885" cy="640135"/>
          </a:xfrm>
          <a:prstGeom prst="rect">
            <a:avLst/>
          </a:prstGeom>
        </p:spPr>
      </p:pic>
      <p:pic>
        <p:nvPicPr>
          <p:cNvPr id="20" name="图片 19"/>
          <p:cNvPicPr>
            <a:picLocks noChangeAspect="1"/>
          </p:cNvPicPr>
          <p:nvPr/>
        </p:nvPicPr>
        <p:blipFill>
          <a:blip r:embed="rId5"/>
          <a:stretch>
            <a:fillRect/>
          </a:stretch>
        </p:blipFill>
        <p:spPr>
          <a:xfrm>
            <a:off x="5091717" y="5131864"/>
            <a:ext cx="1310754" cy="6401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§3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几何公差在图样上的表示方法</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8963" name="Rectangle 3"/>
          <p:cNvSpPr>
            <a:spLocks noGrp="1" noChangeArrowheads="1"/>
          </p:cNvSpPr>
          <p:nvPr>
            <p:ph type="body" idx="1"/>
          </p:nvPr>
        </p:nvSpPr>
        <p:spPr>
          <a:xfrm>
            <a:off x="195015" y="903764"/>
            <a:ext cx="11372871" cy="765379"/>
          </a:xfrm>
        </p:spPr>
        <p:txBody>
          <a:bodyPr>
            <a:noAutofit/>
          </a:bodyPr>
          <a:lstStyle/>
          <a:p>
            <a:pPr algn="just">
              <a:buNone/>
            </a:pPr>
            <a:r>
              <a:rPr lang="en-US" altLang="zh-CN" sz="32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32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、辅助要素框格                   </a:t>
            </a:r>
            <a:endParaRPr lang="zh-CN" altLang="en-US" sz="32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文本框 10"/>
          <p:cNvSpPr txBox="1"/>
          <p:nvPr/>
        </p:nvSpPr>
        <p:spPr>
          <a:xfrm>
            <a:off x="409564" y="1516406"/>
            <a:ext cx="11372871" cy="743986"/>
          </a:xfrm>
          <a:prstGeom prst="rect">
            <a:avLst/>
          </a:prstGeom>
          <a:noFill/>
        </p:spPr>
        <p:txBody>
          <a:bodyPr wrap="square">
            <a:spAutoFit/>
          </a:bodyPr>
          <a:lstStyle/>
          <a:p>
            <a:pPr>
              <a:lnSpc>
                <a:spcPct val="150000"/>
              </a:lnSpc>
            </a:pPr>
            <a:r>
              <a:rPr lang="en-US" altLang="zh-CN" sz="3200" b="1" dirty="0">
                <a:solidFill>
                  <a:srgbClr val="C00000"/>
                </a:solidFill>
              </a:rPr>
              <a:t>1) </a:t>
            </a:r>
            <a:r>
              <a:rPr lang="zh-CN" altLang="en-US" sz="3200" b="1" dirty="0">
                <a:solidFill>
                  <a:srgbClr val="C00000"/>
                </a:solidFill>
              </a:rPr>
              <a:t>相交平面：</a:t>
            </a:r>
            <a:r>
              <a:rPr lang="zh-CN" altLang="en-US" sz="2400" b="1" dirty="0"/>
              <a:t>适用于被测要素为线要素时，标识其检测方向；</a:t>
            </a:r>
            <a:endParaRPr lang="zh-CN" altLang="en-US" sz="2400" b="1" dirty="0"/>
          </a:p>
        </p:txBody>
      </p:sp>
      <p:pic>
        <p:nvPicPr>
          <p:cNvPr id="12" name="图片 1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613662" y="2260392"/>
            <a:ext cx="8964677" cy="998444"/>
          </a:xfrm>
          <a:prstGeom prst="rect">
            <a:avLst/>
          </a:prstGeom>
          <a:noFill/>
          <a:ln>
            <a:noFill/>
          </a:ln>
        </p:spPr>
      </p:pic>
      <p:pic>
        <p:nvPicPr>
          <p:cNvPr id="13" name="图片 12"/>
          <p:cNvPicPr/>
          <p:nvPr/>
        </p:nvPicPr>
        <p:blipFill rotWithShape="1">
          <a:blip r:embed="rId2" cstate="print">
            <a:extLst>
              <a:ext uri="{28A0092B-C50C-407E-A947-70E740481C1C}">
                <a14:useLocalDpi xmlns:a14="http://schemas.microsoft.com/office/drawing/2010/main" val="0"/>
              </a:ext>
            </a:extLst>
          </a:blip>
          <a:srcRect r="46334" b="66496"/>
          <a:stretch>
            <a:fillRect/>
          </a:stretch>
        </p:blipFill>
        <p:spPr bwMode="auto">
          <a:xfrm>
            <a:off x="195015" y="3008443"/>
            <a:ext cx="3709327" cy="2616223"/>
          </a:xfrm>
          <a:prstGeom prst="rect">
            <a:avLst/>
          </a:prstGeom>
          <a:noFill/>
          <a:ln>
            <a:noFill/>
          </a:ln>
        </p:spPr>
      </p:pic>
      <p:pic>
        <p:nvPicPr>
          <p:cNvPr id="15" name="图片 14"/>
          <p:cNvPicPr/>
          <p:nvPr/>
        </p:nvPicPr>
        <p:blipFill rotWithShape="1">
          <a:blip r:embed="rId2" cstate="print">
            <a:extLst>
              <a:ext uri="{28A0092B-C50C-407E-A947-70E740481C1C}">
                <a14:useLocalDpi xmlns:a14="http://schemas.microsoft.com/office/drawing/2010/main" val="0"/>
              </a:ext>
            </a:extLst>
          </a:blip>
          <a:srcRect l="55506" t="42774" r="14577" b="47128"/>
          <a:stretch>
            <a:fillRect/>
          </a:stretch>
        </p:blipFill>
        <p:spPr bwMode="auto">
          <a:xfrm>
            <a:off x="4953488" y="5857730"/>
            <a:ext cx="2007046" cy="765379"/>
          </a:xfrm>
          <a:prstGeom prst="rect">
            <a:avLst/>
          </a:prstGeom>
          <a:noFill/>
          <a:ln>
            <a:noFill/>
          </a:ln>
        </p:spPr>
      </p:pic>
      <p:pic>
        <p:nvPicPr>
          <p:cNvPr id="17" name="图片 16"/>
          <p:cNvPicPr/>
          <p:nvPr/>
        </p:nvPicPr>
        <p:blipFill rotWithShape="1">
          <a:blip r:embed="rId2" cstate="print">
            <a:extLst>
              <a:ext uri="{28A0092B-C50C-407E-A947-70E740481C1C}">
                <a14:useLocalDpi xmlns:a14="http://schemas.microsoft.com/office/drawing/2010/main" val="0"/>
              </a:ext>
            </a:extLst>
          </a:blip>
          <a:srcRect t="59462" r="44758"/>
          <a:stretch>
            <a:fillRect/>
          </a:stretch>
        </p:blipFill>
        <p:spPr bwMode="auto">
          <a:xfrm>
            <a:off x="8287660" y="3388836"/>
            <a:ext cx="3094395" cy="2565400"/>
          </a:xfrm>
          <a:prstGeom prst="rect">
            <a:avLst/>
          </a:prstGeom>
          <a:noFill/>
          <a:ln>
            <a:noFill/>
          </a:ln>
        </p:spPr>
      </p:pic>
      <p:pic>
        <p:nvPicPr>
          <p:cNvPr id="19" name="图片 18"/>
          <p:cNvPicPr/>
          <p:nvPr/>
        </p:nvPicPr>
        <p:blipFill rotWithShape="1">
          <a:blip r:embed="rId2" cstate="print">
            <a:extLst>
              <a:ext uri="{28A0092B-C50C-407E-A947-70E740481C1C}">
                <a14:useLocalDpi xmlns:a14="http://schemas.microsoft.com/office/drawing/2010/main" val="0"/>
              </a:ext>
            </a:extLst>
          </a:blip>
          <a:srcRect l="55409" t="10553" r="14171" b="75307"/>
          <a:stretch>
            <a:fillRect/>
          </a:stretch>
        </p:blipFill>
        <p:spPr bwMode="auto">
          <a:xfrm>
            <a:off x="942672" y="5624665"/>
            <a:ext cx="1901371" cy="998444"/>
          </a:xfrm>
          <a:prstGeom prst="rect">
            <a:avLst/>
          </a:prstGeom>
          <a:noFill/>
          <a:ln>
            <a:noFill/>
          </a:ln>
        </p:spPr>
      </p:pic>
      <p:pic>
        <p:nvPicPr>
          <p:cNvPr id="21" name="图片 20"/>
          <p:cNvPicPr/>
          <p:nvPr/>
        </p:nvPicPr>
        <p:blipFill rotWithShape="1">
          <a:blip r:embed="rId2" cstate="print">
            <a:extLst>
              <a:ext uri="{28A0092B-C50C-407E-A947-70E740481C1C}">
                <a14:useLocalDpi xmlns:a14="http://schemas.microsoft.com/office/drawing/2010/main" val="0"/>
              </a:ext>
            </a:extLst>
          </a:blip>
          <a:srcRect t="33002" r="50002" b="39236"/>
          <a:stretch>
            <a:fillRect/>
          </a:stretch>
        </p:blipFill>
        <p:spPr bwMode="auto">
          <a:xfrm>
            <a:off x="4317065" y="3520514"/>
            <a:ext cx="3354314" cy="2104151"/>
          </a:xfrm>
          <a:prstGeom prst="rect">
            <a:avLst/>
          </a:prstGeom>
          <a:noFill/>
          <a:ln>
            <a:noFill/>
          </a:ln>
        </p:spPr>
      </p:pic>
      <p:pic>
        <p:nvPicPr>
          <p:cNvPr id="22" name="图片 21"/>
          <p:cNvPicPr/>
          <p:nvPr/>
        </p:nvPicPr>
        <p:blipFill rotWithShape="1">
          <a:blip r:embed="rId2" cstate="print">
            <a:extLst>
              <a:ext uri="{28A0092B-C50C-407E-A947-70E740481C1C}">
                <a14:useLocalDpi xmlns:a14="http://schemas.microsoft.com/office/drawing/2010/main" val="0"/>
              </a:ext>
            </a:extLst>
          </a:blip>
          <a:srcRect l="54649" t="76090" b="14704"/>
          <a:stretch>
            <a:fillRect/>
          </a:stretch>
        </p:blipFill>
        <p:spPr bwMode="auto">
          <a:xfrm>
            <a:off x="8769571" y="5857730"/>
            <a:ext cx="3012864" cy="690982"/>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§3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几何公差在图样上的表示方法</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8963" name="Rectangle 3"/>
          <p:cNvSpPr>
            <a:spLocks noGrp="1" noChangeArrowheads="1"/>
          </p:cNvSpPr>
          <p:nvPr>
            <p:ph type="body" idx="1"/>
          </p:nvPr>
        </p:nvSpPr>
        <p:spPr>
          <a:xfrm>
            <a:off x="195015" y="903764"/>
            <a:ext cx="11372871" cy="765379"/>
          </a:xfrm>
        </p:spPr>
        <p:txBody>
          <a:bodyPr>
            <a:noAutofit/>
          </a:bodyPr>
          <a:lstStyle/>
          <a:p>
            <a:pPr algn="just">
              <a:buNone/>
            </a:pPr>
            <a:r>
              <a:rPr lang="en-US" altLang="zh-CN" sz="32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32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、辅助要素框格                   </a:t>
            </a:r>
            <a:endParaRPr lang="zh-CN" altLang="en-US" sz="32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文本框 10"/>
          <p:cNvSpPr txBox="1"/>
          <p:nvPr/>
        </p:nvSpPr>
        <p:spPr>
          <a:xfrm>
            <a:off x="409564" y="1516406"/>
            <a:ext cx="11372871" cy="1319720"/>
          </a:xfrm>
          <a:prstGeom prst="rect">
            <a:avLst/>
          </a:prstGeom>
          <a:noFill/>
        </p:spPr>
        <p:txBody>
          <a:bodyPr wrap="square">
            <a:spAutoFit/>
          </a:bodyPr>
          <a:lstStyle/>
          <a:p>
            <a:pPr>
              <a:lnSpc>
                <a:spcPct val="150000"/>
              </a:lnSpc>
            </a:pPr>
            <a:r>
              <a:rPr lang="en-US" altLang="zh-CN" sz="3200" b="1" dirty="0">
                <a:solidFill>
                  <a:srgbClr val="C00000"/>
                </a:solidFill>
              </a:rPr>
              <a:t>2) </a:t>
            </a:r>
            <a:r>
              <a:rPr lang="zh-CN" altLang="en-US" sz="3200" b="1" dirty="0">
                <a:solidFill>
                  <a:srgbClr val="C00000"/>
                </a:solidFill>
              </a:rPr>
              <a:t>定向平面：</a:t>
            </a:r>
            <a:r>
              <a:rPr lang="zh-CN" altLang="en-US" sz="2400" b="1" dirty="0"/>
              <a:t>用于被测要素为提取中心要素（中心线、中心点）时，标识公差带的方向；</a:t>
            </a:r>
            <a:endParaRPr lang="zh-CN" altLang="en-US" sz="2400" b="1" dirty="0"/>
          </a:p>
        </p:txBody>
      </p:sp>
      <p:pic>
        <p:nvPicPr>
          <p:cNvPr id="14" name="图片 13"/>
          <p:cNvPicPr/>
          <p:nvPr/>
        </p:nvPicPr>
        <p:blipFill rotWithShape="1">
          <a:blip r:embed="rId1" cstate="print">
            <a:extLst>
              <a:ext uri="{28A0092B-C50C-407E-A947-70E740481C1C}">
                <a14:useLocalDpi xmlns:a14="http://schemas.microsoft.com/office/drawing/2010/main" val="0"/>
              </a:ext>
            </a:extLst>
          </a:blip>
          <a:srcRect b="49604"/>
          <a:stretch>
            <a:fillRect/>
          </a:stretch>
        </p:blipFill>
        <p:spPr bwMode="auto">
          <a:xfrm>
            <a:off x="1864215" y="2329533"/>
            <a:ext cx="8463571" cy="4475878"/>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§3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几何公差在图样上的表示方法</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8963" name="Rectangle 3"/>
          <p:cNvSpPr>
            <a:spLocks noGrp="1" noChangeArrowheads="1"/>
          </p:cNvSpPr>
          <p:nvPr>
            <p:ph type="body" idx="1"/>
          </p:nvPr>
        </p:nvSpPr>
        <p:spPr>
          <a:xfrm>
            <a:off x="195015" y="903764"/>
            <a:ext cx="11372871" cy="765379"/>
          </a:xfrm>
        </p:spPr>
        <p:txBody>
          <a:bodyPr>
            <a:noAutofit/>
          </a:bodyPr>
          <a:lstStyle/>
          <a:p>
            <a:pPr algn="just">
              <a:buFont typeface="Wingdings" panose="05000000000000000000" pitchFamily="2" charset="2"/>
              <a:buNone/>
            </a:pPr>
            <a:r>
              <a:rPr lang="en-US" altLang="zh-CN" sz="32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32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、辅助要素框格                   </a:t>
            </a:r>
            <a:endParaRPr lang="zh-CN" altLang="en-US" sz="32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文本框 10"/>
          <p:cNvSpPr txBox="1"/>
          <p:nvPr/>
        </p:nvSpPr>
        <p:spPr>
          <a:xfrm>
            <a:off x="409564" y="1516406"/>
            <a:ext cx="11372871" cy="743986"/>
          </a:xfrm>
          <a:prstGeom prst="rect">
            <a:avLst/>
          </a:prstGeom>
          <a:noFill/>
        </p:spPr>
        <p:txBody>
          <a:bodyPr wrap="square">
            <a:spAutoFit/>
          </a:bodyPr>
          <a:lstStyle/>
          <a:p>
            <a:pPr>
              <a:lnSpc>
                <a:spcPct val="150000"/>
              </a:lnSpc>
            </a:pPr>
            <a:r>
              <a:rPr lang="en-US" altLang="zh-CN" sz="3200" b="1" dirty="0">
                <a:solidFill>
                  <a:srgbClr val="C00000"/>
                </a:solidFill>
              </a:rPr>
              <a:t>2) </a:t>
            </a:r>
            <a:r>
              <a:rPr lang="zh-CN" altLang="en-US" sz="3200" b="1" dirty="0">
                <a:solidFill>
                  <a:srgbClr val="C00000"/>
                </a:solidFill>
              </a:rPr>
              <a:t>定向平面：</a:t>
            </a:r>
            <a:r>
              <a:rPr lang="zh-CN" altLang="en-US" sz="2400" b="1" dirty="0"/>
              <a:t>可标记矩形区域第一边的方向；</a:t>
            </a:r>
            <a:endParaRPr lang="zh-CN" altLang="en-US" sz="2400" b="1" dirty="0"/>
          </a:p>
        </p:txBody>
      </p:sp>
      <p:pic>
        <p:nvPicPr>
          <p:cNvPr id="6" name="图片 5"/>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76970" y="2673849"/>
            <a:ext cx="10438060" cy="4068899"/>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§3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几何公差在图样上的表示方法</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8963" name="Rectangle 3"/>
          <p:cNvSpPr>
            <a:spLocks noGrp="1" noChangeArrowheads="1"/>
          </p:cNvSpPr>
          <p:nvPr>
            <p:ph type="body" idx="1"/>
          </p:nvPr>
        </p:nvSpPr>
        <p:spPr>
          <a:xfrm>
            <a:off x="195015" y="903764"/>
            <a:ext cx="11372871" cy="765379"/>
          </a:xfrm>
        </p:spPr>
        <p:txBody>
          <a:bodyPr>
            <a:noAutofit/>
          </a:bodyPr>
          <a:lstStyle/>
          <a:p>
            <a:pPr algn="just">
              <a:buNone/>
            </a:pPr>
            <a:r>
              <a:rPr lang="en-US" altLang="zh-CN" sz="32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32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、辅助要素框格                   </a:t>
            </a:r>
            <a:endParaRPr lang="zh-CN" altLang="en-US" sz="32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文本框 10"/>
          <p:cNvSpPr txBox="1"/>
          <p:nvPr/>
        </p:nvSpPr>
        <p:spPr>
          <a:xfrm>
            <a:off x="409564" y="1516406"/>
            <a:ext cx="11372871" cy="1319720"/>
          </a:xfrm>
          <a:prstGeom prst="rect">
            <a:avLst/>
          </a:prstGeom>
          <a:noFill/>
        </p:spPr>
        <p:txBody>
          <a:bodyPr wrap="square">
            <a:spAutoFit/>
          </a:bodyPr>
          <a:lstStyle/>
          <a:p>
            <a:pPr>
              <a:lnSpc>
                <a:spcPct val="150000"/>
              </a:lnSpc>
            </a:pPr>
            <a:r>
              <a:rPr lang="en-US" altLang="zh-CN" sz="3200" b="1" dirty="0">
                <a:solidFill>
                  <a:srgbClr val="C00000"/>
                </a:solidFill>
              </a:rPr>
              <a:t>3) </a:t>
            </a:r>
            <a:r>
              <a:rPr lang="zh-CN" altLang="en-US" sz="3200" b="1" dirty="0">
                <a:solidFill>
                  <a:srgbClr val="C00000"/>
                </a:solidFill>
              </a:rPr>
              <a:t>方向要素：</a:t>
            </a:r>
            <a:r>
              <a:rPr lang="zh-CN" altLang="en-US" sz="2400" b="1" dirty="0"/>
              <a:t>用于被测要素为组成要素且公差带宽度方向不垂直于面要素时，标识公差带宽度的方向；</a:t>
            </a:r>
            <a:endParaRPr lang="zh-CN" altLang="en-US" sz="2400" b="1" dirty="0"/>
          </a:p>
        </p:txBody>
      </p:sp>
      <p:pic>
        <p:nvPicPr>
          <p:cNvPr id="8" name="图片 7"/>
          <p:cNvPicPr/>
          <p:nvPr/>
        </p:nvPicPr>
        <p:blipFill rotWithShape="1">
          <a:blip r:embed="rId1" cstate="print">
            <a:extLst>
              <a:ext uri="{28A0092B-C50C-407E-A947-70E740481C1C}">
                <a14:useLocalDpi xmlns:a14="http://schemas.microsoft.com/office/drawing/2010/main" val="0"/>
              </a:ext>
            </a:extLst>
          </a:blip>
          <a:srcRect b="46741"/>
          <a:stretch>
            <a:fillRect/>
          </a:stretch>
        </p:blipFill>
        <p:spPr bwMode="auto">
          <a:xfrm>
            <a:off x="1694567" y="2667709"/>
            <a:ext cx="8802866" cy="4190291"/>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§3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几何公差在图样上的表示方法</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8963" name="Rectangle 3"/>
          <p:cNvSpPr>
            <a:spLocks noGrp="1" noChangeArrowheads="1"/>
          </p:cNvSpPr>
          <p:nvPr>
            <p:ph type="body" idx="1"/>
          </p:nvPr>
        </p:nvSpPr>
        <p:spPr>
          <a:xfrm>
            <a:off x="195015" y="903764"/>
            <a:ext cx="11372871" cy="765379"/>
          </a:xfrm>
        </p:spPr>
        <p:txBody>
          <a:bodyPr>
            <a:noAutofit/>
          </a:bodyPr>
          <a:lstStyle/>
          <a:p>
            <a:pPr algn="just">
              <a:buNone/>
            </a:pPr>
            <a:r>
              <a:rPr lang="en-US" altLang="zh-CN" sz="32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32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、辅助要素框格                   </a:t>
            </a:r>
            <a:endParaRPr lang="zh-CN" altLang="en-US" sz="32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文本框 10"/>
          <p:cNvSpPr txBox="1"/>
          <p:nvPr/>
        </p:nvSpPr>
        <p:spPr>
          <a:xfrm>
            <a:off x="409564" y="1516406"/>
            <a:ext cx="11372871" cy="1319720"/>
          </a:xfrm>
          <a:prstGeom prst="rect">
            <a:avLst/>
          </a:prstGeom>
          <a:noFill/>
        </p:spPr>
        <p:txBody>
          <a:bodyPr wrap="square">
            <a:spAutoFit/>
          </a:bodyPr>
          <a:lstStyle/>
          <a:p>
            <a:pPr>
              <a:lnSpc>
                <a:spcPct val="150000"/>
              </a:lnSpc>
            </a:pPr>
            <a:r>
              <a:rPr lang="en-US" altLang="zh-CN" sz="3200" b="1" dirty="0">
                <a:solidFill>
                  <a:srgbClr val="C00000"/>
                </a:solidFill>
              </a:rPr>
              <a:t>4) </a:t>
            </a:r>
            <a:r>
              <a:rPr lang="zh-CN" altLang="en-US" sz="3200" b="1" dirty="0">
                <a:solidFill>
                  <a:srgbClr val="C00000"/>
                </a:solidFill>
              </a:rPr>
              <a:t>组合平面：</a:t>
            </a:r>
            <a:r>
              <a:rPr lang="zh-CN" altLang="en-US" sz="2400" b="1" dirty="0"/>
              <a:t>由工件上的要素建立的平面</a:t>
            </a:r>
            <a:r>
              <a:rPr lang="en-US" altLang="zh-CN" sz="2400" b="1" dirty="0"/>
              <a:t>,</a:t>
            </a:r>
            <a:r>
              <a:rPr lang="zh-CN" altLang="en-US" sz="2400" b="1" dirty="0"/>
              <a:t>用于定义封闭的组合连续要素。当标注“全周”符号时，组合平面用来标识“全周”符号所包含的要素；</a:t>
            </a:r>
            <a:endParaRPr lang="zh-CN" altLang="en-US" sz="2400" b="1" dirty="0"/>
          </a:p>
        </p:txBody>
      </p:sp>
      <p:pic>
        <p:nvPicPr>
          <p:cNvPr id="6" name="图片 5"/>
          <p:cNvPicPr/>
          <p:nvPr/>
        </p:nvPicPr>
        <p:blipFill>
          <a:blip r:embed="rId1">
            <a:extLst>
              <a:ext uri="{28A0092B-C50C-407E-A947-70E740481C1C}">
                <a14:useLocalDpi xmlns:a14="http://schemas.microsoft.com/office/drawing/2010/main" val="0"/>
              </a:ext>
            </a:extLst>
          </a:blip>
          <a:srcRect/>
          <a:stretch>
            <a:fillRect/>
          </a:stretch>
        </p:blipFill>
        <p:spPr bwMode="auto">
          <a:xfrm>
            <a:off x="2022040" y="3096557"/>
            <a:ext cx="7602310" cy="3570461"/>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§3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几何公差在图样上的表示方法</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8963" name="Rectangle 3"/>
          <p:cNvSpPr>
            <a:spLocks noGrp="1" noChangeArrowheads="1"/>
          </p:cNvSpPr>
          <p:nvPr>
            <p:ph type="body" idx="1"/>
          </p:nvPr>
        </p:nvSpPr>
        <p:spPr>
          <a:xfrm>
            <a:off x="195015" y="903764"/>
            <a:ext cx="11372871" cy="765379"/>
          </a:xfrm>
        </p:spPr>
        <p:txBody>
          <a:bodyPr>
            <a:noAutofit/>
          </a:bodyPr>
          <a:lstStyle/>
          <a:p>
            <a:pPr algn="just">
              <a:buFont typeface="Wingdings" panose="05000000000000000000" pitchFamily="2" charset="2"/>
              <a:buNone/>
            </a:pPr>
            <a:r>
              <a:rPr lang="en-US" altLang="zh-CN" sz="32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32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、补充标注</a:t>
            </a:r>
            <a:endParaRPr lang="zh-CN" altLang="en-US" sz="28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文本框 10"/>
          <p:cNvSpPr txBox="1"/>
          <p:nvPr/>
        </p:nvSpPr>
        <p:spPr>
          <a:xfrm>
            <a:off x="409563" y="1582885"/>
            <a:ext cx="11372871" cy="1135054"/>
          </a:xfrm>
          <a:prstGeom prst="rect">
            <a:avLst/>
          </a:prstGeom>
          <a:noFill/>
        </p:spPr>
        <p:txBody>
          <a:bodyPr wrap="square">
            <a:spAutoFit/>
          </a:bodyPr>
          <a:lstStyle/>
          <a:p>
            <a:pPr>
              <a:lnSpc>
                <a:spcPct val="150000"/>
              </a:lnSpc>
            </a:pPr>
            <a:r>
              <a:rPr lang="zh-CN" altLang="en-US" sz="2400" b="1" dirty="0"/>
              <a:t>如果被测要素并非公差框格的指引线及箭头所标注的完整要素</a:t>
            </a:r>
            <a:r>
              <a:rPr lang="en-US" altLang="zh-CN" sz="2400" b="1" dirty="0"/>
              <a:t>,</a:t>
            </a:r>
            <a:r>
              <a:rPr lang="zh-CN" altLang="en-US" sz="2400" b="1" dirty="0"/>
              <a:t>则应在公差框格的相邻位置（上</a:t>
            </a:r>
            <a:r>
              <a:rPr lang="en-US" altLang="zh-CN" sz="2400" b="1" dirty="0"/>
              <a:t>/</a:t>
            </a:r>
            <a:r>
              <a:rPr lang="zh-CN" altLang="en-US" sz="2400" b="1" dirty="0"/>
              <a:t>下，水平）标注补充说明</a:t>
            </a:r>
            <a:r>
              <a:rPr lang="en-US" altLang="zh-CN" sz="2400" b="1" dirty="0"/>
              <a:t>:</a:t>
            </a:r>
            <a:endParaRPr lang="zh-CN" altLang="en-US" b="1" dirty="0"/>
          </a:p>
        </p:txBody>
      </p:sp>
      <p:pic>
        <p:nvPicPr>
          <p:cNvPr id="7" name="图片 6"/>
          <p:cNvPicPr/>
          <p:nvPr/>
        </p:nvPicPr>
        <p:blipFill>
          <a:blip r:embed="rId1">
            <a:extLst>
              <a:ext uri="{28A0092B-C50C-407E-A947-70E740481C1C}">
                <a14:useLocalDpi xmlns:a14="http://schemas.microsoft.com/office/drawing/2010/main" val="0"/>
              </a:ext>
            </a:extLst>
          </a:blip>
          <a:srcRect/>
          <a:stretch>
            <a:fillRect/>
          </a:stretch>
        </p:blipFill>
        <p:spPr bwMode="auto">
          <a:xfrm>
            <a:off x="266229" y="2717939"/>
            <a:ext cx="11659537" cy="38241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§3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几何公差在图样上的表示方法</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8963" name="Rectangle 3"/>
          <p:cNvSpPr>
            <a:spLocks noGrp="1" noChangeArrowheads="1"/>
          </p:cNvSpPr>
          <p:nvPr>
            <p:ph type="body" idx="1"/>
          </p:nvPr>
        </p:nvSpPr>
        <p:spPr>
          <a:xfrm>
            <a:off x="195015" y="903764"/>
            <a:ext cx="11372871" cy="765379"/>
          </a:xfrm>
        </p:spPr>
        <p:txBody>
          <a:bodyPr>
            <a:noAutofit/>
          </a:bodyPr>
          <a:lstStyle/>
          <a:p>
            <a:pPr algn="just">
              <a:buNone/>
            </a:pPr>
            <a:r>
              <a:rPr lang="en-US" altLang="zh-CN" sz="32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32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、补充标注</a:t>
            </a:r>
            <a:endParaRPr lang="zh-CN" altLang="en-US" sz="32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6" name="图片 5"/>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23605" y="1359023"/>
            <a:ext cx="6241647" cy="2854879"/>
          </a:xfrm>
          <a:prstGeom prst="rect">
            <a:avLst/>
          </a:prstGeom>
          <a:noFill/>
          <a:ln>
            <a:noFill/>
          </a:ln>
        </p:spPr>
      </p:pic>
      <p:pic>
        <p:nvPicPr>
          <p:cNvPr id="8" name="图片 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63838" y="1026647"/>
            <a:ext cx="5788084" cy="3255906"/>
          </a:xfrm>
          <a:prstGeom prst="rect">
            <a:avLst/>
          </a:prstGeom>
          <a:noFill/>
          <a:ln>
            <a:noFill/>
          </a:ln>
        </p:spPr>
      </p:pic>
      <p:pic>
        <p:nvPicPr>
          <p:cNvPr id="9" name="图片 8"/>
          <p:cNvPicPr/>
          <p:nvPr/>
        </p:nvPicPr>
        <p:blipFill rotWithShape="1">
          <a:blip r:embed="rId3" cstate="print">
            <a:extLst>
              <a:ext uri="{28A0092B-C50C-407E-A947-70E740481C1C}">
                <a14:useLocalDpi xmlns:a14="http://schemas.microsoft.com/office/drawing/2010/main" val="0"/>
              </a:ext>
            </a:extLst>
          </a:blip>
          <a:srcRect t="7094" b="7520"/>
          <a:stretch>
            <a:fillRect/>
          </a:stretch>
        </p:blipFill>
        <p:spPr bwMode="auto">
          <a:xfrm>
            <a:off x="6171347" y="1056515"/>
            <a:ext cx="6454703" cy="3348921"/>
          </a:xfrm>
          <a:prstGeom prst="rect">
            <a:avLst/>
          </a:prstGeom>
          <a:noFill/>
          <a:ln>
            <a:noFill/>
          </a:ln>
        </p:spPr>
      </p:pic>
      <p:pic>
        <p:nvPicPr>
          <p:cNvPr id="10" name="图片 9"/>
          <p:cNvPicPr/>
          <p:nvPr/>
        </p:nvPicPr>
        <p:blipFill>
          <a:blip r:embed="rId4">
            <a:extLst>
              <a:ext uri="{28A0092B-C50C-407E-A947-70E740481C1C}">
                <a14:useLocalDpi xmlns:a14="http://schemas.microsoft.com/office/drawing/2010/main" val="0"/>
              </a:ext>
            </a:extLst>
          </a:blip>
          <a:srcRect/>
          <a:stretch>
            <a:fillRect/>
          </a:stretch>
        </p:blipFill>
        <p:spPr bwMode="auto">
          <a:xfrm>
            <a:off x="6248961" y="4003121"/>
            <a:ext cx="6512532" cy="2854879"/>
          </a:xfrm>
          <a:prstGeom prst="rect">
            <a:avLst/>
          </a:prstGeom>
          <a:noFill/>
          <a:ln>
            <a:noFill/>
          </a:ln>
        </p:spPr>
      </p:pic>
      <p:pic>
        <p:nvPicPr>
          <p:cNvPr id="12" name="图片 11"/>
          <p:cNvPicPr/>
          <p:nvPr/>
        </p:nvPicPr>
        <p:blipFill rotWithShape="1">
          <a:blip r:embed="rId5">
            <a:extLst>
              <a:ext uri="{28A0092B-C50C-407E-A947-70E740481C1C}">
                <a14:useLocalDpi xmlns:a14="http://schemas.microsoft.com/office/drawing/2010/main" val="0"/>
              </a:ext>
            </a:extLst>
          </a:blip>
          <a:srcRect b="54307"/>
          <a:stretch>
            <a:fillRect/>
          </a:stretch>
        </p:blipFill>
        <p:spPr bwMode="auto">
          <a:xfrm>
            <a:off x="531058" y="4141332"/>
            <a:ext cx="6624048" cy="261341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80230" name="Picture 6"/>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16770" y="2985508"/>
            <a:ext cx="9558459" cy="330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3"/>
          <p:cNvSpPr txBox="1">
            <a:spLocks noChangeArrowheads="1"/>
          </p:cNvSpPr>
          <p:nvPr/>
        </p:nvSpPr>
        <p:spPr>
          <a:xfrm>
            <a:off x="170479" y="956999"/>
            <a:ext cx="11853881" cy="51847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lgn="just">
              <a:lnSpc>
                <a:spcPct val="90000"/>
              </a:lnSpc>
              <a:buNone/>
            </a:pPr>
            <a:r>
              <a:rPr lang="zh-CN" altLang="en-US" sz="32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二、基准标注方法</a:t>
            </a:r>
            <a:endParaRPr lang="zh-CN" altLang="en-US" sz="32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lgn="just">
              <a:lnSpc>
                <a:spcPct val="150000"/>
              </a:lnSpc>
              <a:buNone/>
            </a:pPr>
            <a:r>
              <a:rPr lang="en-US" altLang="zh-CN"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1. </a:t>
            </a: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基准要素符号，</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由一个基准方格（方格内写有表示基准的英文大写字母）和涂黑的（或空白的）基准三角形，用细实线连接而构成                                     </a:t>
            </a:r>
            <a:endPar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buFont typeface="Wingdings" panose="05000000000000000000" pitchFamily="2" charset="2"/>
              <a:buNone/>
            </a:pPr>
            <a:r>
              <a:rPr lang="zh-CN" altLang="en-US"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endParaRPr lang="zh-CN" altLang="en-US" sz="36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§3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几何公差在图样上的表示方法</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1026"/>
          <p:cNvSpPr>
            <a:spLocks noGrp="1" noChangeArrowheads="1"/>
          </p:cNvSpPr>
          <p:nvPr>
            <p:ph type="title"/>
          </p:nvPr>
        </p:nvSpPr>
        <p:spPr>
          <a:xfrm>
            <a:off x="571058" y="899408"/>
            <a:ext cx="8642350" cy="765744"/>
          </a:xfrm>
        </p:spPr>
        <p:txBody>
          <a:bodyPr vert="horz" lIns="91440" tIns="45720" rIns="91440" bIns="45720" rtlCol="0">
            <a:normAutofit/>
          </a:bodyPr>
          <a:lstStyle/>
          <a:p>
            <a:pPr marL="571500" indent="-571500" algn="l">
              <a:spcBef>
                <a:spcPct val="20000"/>
              </a:spcBef>
              <a:buFont typeface="Wingdings" panose="05000000000000000000" pitchFamily="2" charset="2"/>
              <a:buChar char="Ø"/>
            </a:pPr>
            <a:r>
              <a:rPr lang="zh-CN" altLang="en-US" sz="3600" b="1" dirty="0">
                <a:latin typeface="微软雅黑" panose="020B0503020204020204" pitchFamily="34" charset="-122"/>
                <a:ea typeface="微软雅黑" panose="020B0503020204020204" pitchFamily="34" charset="-122"/>
                <a:cs typeface="+mn-cs"/>
                <a:sym typeface="微软雅黑" panose="020B0503020204020204" pitchFamily="34" charset="-122"/>
              </a:rPr>
              <a:t>形状与位置误差</a:t>
            </a:r>
            <a:endParaRPr lang="zh-CN" altLang="en-US" sz="3600" b="1" dirty="0">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 name="标题 1"/>
          <p:cNvSpPr txBox="1"/>
          <p:nvPr/>
        </p:nvSpPr>
        <p:spPr bwMode="auto">
          <a:xfrm>
            <a:off x="732470" y="129650"/>
            <a:ext cx="848093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概述</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79" name="组合 78"/>
          <p:cNvGrpSpPr/>
          <p:nvPr/>
        </p:nvGrpSpPr>
        <p:grpSpPr>
          <a:xfrm>
            <a:off x="648386" y="1598316"/>
            <a:ext cx="10895228" cy="1889858"/>
            <a:chOff x="648386" y="1598316"/>
            <a:chExt cx="10895228" cy="1889858"/>
          </a:xfrm>
        </p:grpSpPr>
        <p:graphicFrame>
          <p:nvGraphicFramePr>
            <p:cNvPr id="2" name="图示 1"/>
            <p:cNvGraphicFramePr/>
            <p:nvPr/>
          </p:nvGraphicFramePr>
          <p:xfrm>
            <a:off x="648386" y="2080288"/>
            <a:ext cx="10895228" cy="140788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71" name="文本框 70"/>
            <p:cNvSpPr txBox="1"/>
            <p:nvPr/>
          </p:nvSpPr>
          <p:spPr>
            <a:xfrm>
              <a:off x="2179230" y="1744604"/>
              <a:ext cx="3041934" cy="646331"/>
            </a:xfrm>
            <a:prstGeom prst="rect">
              <a:avLst/>
            </a:prstGeom>
            <a:noFill/>
          </p:spPr>
          <p:txBody>
            <a:bodyPr wrap="square">
              <a:spAutoFit/>
            </a:bodyPr>
            <a:lstStyle/>
            <a:p>
              <a:pPr algn="ctr"/>
              <a:r>
                <a:rPr lang="zh-CN" altLang="en-US" sz="3600" b="1" dirty="0">
                  <a:solidFill>
                    <a:srgbClr val="27CED7"/>
                  </a:solidFill>
                  <a:latin typeface="微软雅黑" panose="020B0503020204020204" pitchFamily="34" charset="-122"/>
                  <a:ea typeface="微软雅黑" panose="020B0503020204020204" pitchFamily="34" charset="-122"/>
                  <a:sym typeface="微软雅黑" panose="020B0503020204020204" pitchFamily="34" charset="-122"/>
                </a:rPr>
                <a:t>表面粗糙度</a:t>
              </a:r>
              <a:endParaRPr lang="zh-CN" altLang="en-US" sz="3600" b="1" dirty="0">
                <a:solidFill>
                  <a:srgbClr val="27CED7"/>
                </a:solidFill>
              </a:endParaRPr>
            </a:p>
          </p:txBody>
        </p:sp>
        <p:sp>
          <p:nvSpPr>
            <p:cNvPr id="73" name="文本框 72"/>
            <p:cNvSpPr txBox="1"/>
            <p:nvPr/>
          </p:nvSpPr>
          <p:spPr>
            <a:xfrm>
              <a:off x="5969142" y="1744604"/>
              <a:ext cx="1810658" cy="646331"/>
            </a:xfrm>
            <a:prstGeom prst="rect">
              <a:avLst/>
            </a:prstGeom>
            <a:noFill/>
          </p:spPr>
          <p:txBody>
            <a:bodyPr wrap="square">
              <a:spAutoFit/>
            </a:bodyPr>
            <a:lstStyle>
              <a:defPPr>
                <a:defRPr lang="zh-CN"/>
              </a:defPPr>
              <a:lvl1pPr algn="ctr">
                <a:defRPr sz="3600" b="1">
                  <a:solidFill>
                    <a:srgbClr val="000000"/>
                  </a:solidFill>
                  <a:latin typeface="微软雅黑" panose="020B0503020204020204" pitchFamily="34" charset="-122"/>
                  <a:ea typeface="微软雅黑" panose="020B0503020204020204" pitchFamily="34" charset="-122"/>
                </a:defRPr>
              </a:lvl1pPr>
            </a:lstStyle>
            <a:p>
              <a:r>
                <a:rPr lang="zh-CN" altLang="en-US" dirty="0">
                  <a:solidFill>
                    <a:srgbClr val="42BA97"/>
                  </a:solidFill>
                  <a:sym typeface="微软雅黑" panose="020B0503020204020204" pitchFamily="34" charset="-122"/>
                </a:rPr>
                <a:t>波纹度</a:t>
              </a:r>
              <a:endParaRPr lang="zh-CN" altLang="en-US" dirty="0">
                <a:solidFill>
                  <a:srgbClr val="42BA97"/>
                </a:solidFill>
              </a:endParaRPr>
            </a:p>
          </p:txBody>
        </p:sp>
        <p:sp>
          <p:nvSpPr>
            <p:cNvPr id="75" name="文本框 74"/>
            <p:cNvSpPr txBox="1"/>
            <p:nvPr/>
          </p:nvSpPr>
          <p:spPr>
            <a:xfrm>
              <a:off x="8097757" y="1598316"/>
              <a:ext cx="3434285" cy="825419"/>
            </a:xfrm>
            <a:prstGeom prst="rect">
              <a:avLst/>
            </a:prstGeom>
            <a:noFill/>
          </p:spPr>
          <p:txBody>
            <a:bodyPr wrap="square">
              <a:spAutoFit/>
            </a:bodyPr>
            <a:lstStyle>
              <a:defPPr>
                <a:defRPr lang="zh-CN"/>
              </a:defPPr>
              <a:lvl1pPr algn="ctr">
                <a:defRPr sz="3600" b="1">
                  <a:solidFill>
                    <a:srgbClr val="000000"/>
                  </a:solidFill>
                  <a:latin typeface="微软雅黑" panose="020B0503020204020204" pitchFamily="34" charset="-122"/>
                  <a:ea typeface="微软雅黑" panose="020B0503020204020204" pitchFamily="34" charset="-122"/>
                </a:defRPr>
              </a:lvl1pPr>
            </a:lstStyle>
            <a:p>
              <a:pPr>
                <a:lnSpc>
                  <a:spcPct val="150000"/>
                </a:lnSpc>
              </a:pPr>
              <a:r>
                <a:rPr lang="zh-CN" altLang="en-US" dirty="0">
                  <a:solidFill>
                    <a:srgbClr val="3E8853"/>
                  </a:solidFill>
                  <a:sym typeface="微软雅黑" panose="020B0503020204020204" pitchFamily="34" charset="-122"/>
                </a:rPr>
                <a:t>形状与位置精度</a:t>
              </a:r>
              <a:endParaRPr lang="zh-CN" altLang="en-US" dirty="0">
                <a:solidFill>
                  <a:srgbClr val="3E8853"/>
                </a:solidFill>
              </a:endParaRPr>
            </a:p>
          </p:txBody>
        </p:sp>
      </p:grpSp>
      <p:sp>
        <p:nvSpPr>
          <p:cNvPr id="76" name="文本框 75"/>
          <p:cNvSpPr txBox="1"/>
          <p:nvPr/>
        </p:nvSpPr>
        <p:spPr>
          <a:xfrm>
            <a:off x="566996" y="4028643"/>
            <a:ext cx="6266401" cy="1955215"/>
          </a:xfrm>
          <a:prstGeom prst="rect">
            <a:avLst/>
          </a:prstGeom>
          <a:noFill/>
        </p:spPr>
        <p:txBody>
          <a:bodyPr wrap="square" rtlCol="0">
            <a:spAutoFit/>
          </a:bodyPr>
          <a:lstStyle/>
          <a:p>
            <a:pPr marL="457200" indent="-457200">
              <a:lnSpc>
                <a:spcPct val="150000"/>
              </a:lnSpc>
              <a:buFont typeface="Wingdings" panose="05000000000000000000" pitchFamily="2" charset="2"/>
              <a:buChar char="Ø"/>
            </a:pP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形状与位置误差是宏观误差；</a:t>
            </a:r>
            <a:endPar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Ø"/>
            </a:pP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表面粗糙度是微观误差；</a:t>
            </a:r>
            <a:endPar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457200" indent="-457200">
              <a:lnSpc>
                <a:spcPct val="150000"/>
              </a:lnSpc>
              <a:buFont typeface="Wingdings" panose="05000000000000000000" pitchFamily="2" charset="2"/>
              <a:buChar char="Ø"/>
            </a:pP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波纹度则是介于这两者之间的误差。</a:t>
            </a:r>
            <a:endPar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44736" name="图片 244735"/>
          <p:cNvPicPr>
            <a:picLocks noChangeAspect="1"/>
          </p:cNvPicPr>
          <p:nvPr/>
        </p:nvPicPr>
        <p:blipFill>
          <a:blip r:embed="rId6"/>
          <a:stretch>
            <a:fillRect/>
          </a:stretch>
        </p:blipFill>
        <p:spPr>
          <a:xfrm>
            <a:off x="4972939" y="3332753"/>
            <a:ext cx="7004911" cy="334699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Rectangle 3"/>
          <p:cNvSpPr txBox="1">
            <a:spLocks noChangeArrowheads="1"/>
          </p:cNvSpPr>
          <p:nvPr/>
        </p:nvSpPr>
        <p:spPr>
          <a:xfrm>
            <a:off x="170480" y="957000"/>
            <a:ext cx="5981994" cy="5124486"/>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lgn="just">
              <a:lnSpc>
                <a:spcPct val="90000"/>
              </a:lnSpc>
              <a:buNone/>
            </a:pPr>
            <a:r>
              <a:rPr lang="zh-CN" altLang="en-US" sz="32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二、基准标注方法</a:t>
            </a:r>
            <a:endParaRPr lang="zh-CN" altLang="en-US" sz="32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lgn="just">
              <a:lnSpc>
                <a:spcPct val="150000"/>
              </a:lnSpc>
              <a:buNone/>
            </a:pPr>
            <a:r>
              <a:rPr lang="en-US" altLang="zh-CN"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1. </a:t>
            </a: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基准要素符号，</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可以标注在基准要素的表面轮廓线、延长线、尺寸界线或几何公差框格；以中心要素作为基准时，基准符号标注在尺寸界线且对齐尺寸线，而不能直接标注在轴线或中心平面上。                   </a:t>
            </a:r>
            <a:endParaRPr lang="zh-CN" altLang="en-US" sz="2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§3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几何公差在图样上的表示方法</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6" name="图片 5"/>
          <p:cNvPicPr/>
          <p:nvPr/>
        </p:nvPicPr>
        <p:blipFill>
          <a:blip r:embed="rId1">
            <a:extLst>
              <a:ext uri="{28A0092B-C50C-407E-A947-70E740481C1C}">
                <a14:useLocalDpi xmlns:a14="http://schemas.microsoft.com/office/drawing/2010/main" val="0"/>
              </a:ext>
            </a:extLst>
          </a:blip>
          <a:stretch>
            <a:fillRect/>
          </a:stretch>
        </p:blipFill>
        <p:spPr>
          <a:xfrm>
            <a:off x="5826644" y="1853698"/>
            <a:ext cx="6825696" cy="1926411"/>
          </a:xfrm>
          <a:prstGeom prst="rect">
            <a:avLst/>
          </a:prstGeom>
        </p:spPr>
      </p:pic>
      <p:pic>
        <p:nvPicPr>
          <p:cNvPr id="7" name="图片 6"/>
          <p:cNvPicPr/>
          <p:nvPr/>
        </p:nvPicPr>
        <p:blipFill>
          <a:blip r:embed="rId2">
            <a:extLst>
              <a:ext uri="{28A0092B-C50C-407E-A947-70E740481C1C}">
                <a14:useLocalDpi xmlns:a14="http://schemas.microsoft.com/office/drawing/2010/main" val="0"/>
              </a:ext>
            </a:extLst>
          </a:blip>
          <a:stretch>
            <a:fillRect/>
          </a:stretch>
        </p:blipFill>
        <p:spPr>
          <a:xfrm>
            <a:off x="6083412" y="4340898"/>
            <a:ext cx="6243098" cy="2301377"/>
          </a:xfrm>
          <a:prstGeom prst="rect">
            <a:avLst/>
          </a:prstGeom>
        </p:spPr>
      </p:pic>
      <p:pic>
        <p:nvPicPr>
          <p:cNvPr id="9" name="图片 8"/>
          <p:cNvPicPr/>
          <p:nvPr/>
        </p:nvPicPr>
        <p:blipFill>
          <a:blip r:embed="rId3"/>
          <a:stretch>
            <a:fillRect/>
          </a:stretch>
        </p:blipFill>
        <p:spPr>
          <a:xfrm>
            <a:off x="0" y="4441371"/>
            <a:ext cx="6696900" cy="2301377"/>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Rectangle 3"/>
          <p:cNvSpPr txBox="1">
            <a:spLocks noChangeArrowheads="1"/>
          </p:cNvSpPr>
          <p:nvPr/>
        </p:nvSpPr>
        <p:spPr>
          <a:xfrm>
            <a:off x="170479" y="957000"/>
            <a:ext cx="11774777" cy="5124486"/>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lgn="just">
              <a:lnSpc>
                <a:spcPct val="90000"/>
              </a:lnSpc>
              <a:buNone/>
            </a:pPr>
            <a:r>
              <a:rPr lang="zh-CN" altLang="en-US" sz="32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二、基准标注方法</a:t>
            </a:r>
            <a:endParaRPr lang="zh-CN" altLang="en-US" sz="32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lgn="just">
              <a:lnSpc>
                <a:spcPct val="150000"/>
              </a:lnSpc>
              <a:buNone/>
            </a:pPr>
            <a:r>
              <a:rPr lang="en-US" altLang="zh-CN"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2. </a:t>
            </a: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基准目标，</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通常用于面积较大、表面较粗糙、形状不规则的表面，选择其点、线或局部表面来作为基准要素。</a:t>
            </a:r>
            <a:endParaRPr lang="zh-CN" altLang="en-US" sz="2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§3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几何公差在图样上的表示方法</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0" name="图片 9"/>
          <p:cNvPicPr/>
          <p:nvPr/>
        </p:nvPicPr>
        <p:blipFill rotWithShape="1">
          <a:blip r:embed="rId1" cstate="print">
            <a:extLst>
              <a:ext uri="{28A0092B-C50C-407E-A947-70E740481C1C}">
                <a14:useLocalDpi xmlns:a14="http://schemas.microsoft.com/office/drawing/2010/main" val="0"/>
              </a:ext>
            </a:extLst>
          </a:blip>
          <a:srcRect b="75447"/>
          <a:stretch>
            <a:fillRect/>
          </a:stretch>
        </p:blipFill>
        <p:spPr bwMode="auto">
          <a:xfrm>
            <a:off x="246744" y="3188786"/>
            <a:ext cx="6944927" cy="2892700"/>
          </a:xfrm>
          <a:prstGeom prst="rect">
            <a:avLst/>
          </a:prstGeom>
          <a:noFill/>
          <a:ln>
            <a:noFill/>
          </a:ln>
        </p:spPr>
      </p:pic>
      <p:pic>
        <p:nvPicPr>
          <p:cNvPr id="11" name="图片 10"/>
          <p:cNvPicPr/>
          <p:nvPr/>
        </p:nvPicPr>
        <p:blipFill rotWithShape="1">
          <a:blip r:embed="rId2" cstate="print">
            <a:extLst>
              <a:ext uri="{28A0092B-C50C-407E-A947-70E740481C1C}">
                <a14:useLocalDpi xmlns:a14="http://schemas.microsoft.com/office/drawing/2010/main" val="0"/>
              </a:ext>
            </a:extLst>
          </a:blip>
          <a:srcRect t="57303"/>
          <a:stretch>
            <a:fillRect/>
          </a:stretch>
        </p:blipFill>
        <p:spPr bwMode="auto">
          <a:xfrm>
            <a:off x="7286754" y="2982434"/>
            <a:ext cx="4563419" cy="3305403"/>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3"/>
          <p:cNvSpPr>
            <a:spLocks noGrp="1" noChangeArrowheads="1"/>
          </p:cNvSpPr>
          <p:nvPr>
            <p:ph type="body" idx="1"/>
          </p:nvPr>
        </p:nvSpPr>
        <p:spPr>
          <a:xfrm>
            <a:off x="121920" y="916940"/>
            <a:ext cx="11902440" cy="2181495"/>
          </a:xfrm>
          <a:noFill/>
        </p:spPr>
        <p:txBody>
          <a:bodyPr wrap="square">
            <a:spAutoFit/>
          </a:bodyPr>
          <a:lstStyle/>
          <a:p>
            <a:pPr>
              <a:spcBef>
                <a:spcPts val="0"/>
              </a:spcBef>
              <a:buFont typeface="Wingdings" panose="05000000000000000000" pitchFamily="2" charset="2"/>
              <a:buNone/>
            </a:pPr>
            <a:r>
              <a:rPr lang="en-US" altLang="zh-CN"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3.  </a:t>
            </a: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公共基准的标注方法</a:t>
            </a:r>
            <a:endPar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a:p>
            <a:pPr marL="0">
              <a:lnSpc>
                <a:spcPct val="150000"/>
              </a:lnSpc>
              <a:spcBef>
                <a:spcPts val="0"/>
              </a:spcBef>
              <a:buNone/>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对于由两个同类要素构成而作为一个基准使用的公共基准轴线、公共基准中心平面等公共基准，应对这两个同类要素分别标注两个不同字母的基准符号，并且在被测要素公差框格中用短横线隔开这两个字母。</a:t>
            </a:r>
            <a:endParaRPr lang="zh-CN" altLang="en-US" sz="4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54281" name="Picture 9"/>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5265" y="3317510"/>
            <a:ext cx="1131575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§3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几何公差在图样上的表示方法</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9" name="Rectangle 1027"/>
          <p:cNvSpPr>
            <a:spLocks noGrp="1" noChangeArrowheads="1"/>
          </p:cNvSpPr>
          <p:nvPr>
            <p:ph type="body" idx="1"/>
          </p:nvPr>
        </p:nvSpPr>
        <p:spPr>
          <a:xfrm>
            <a:off x="198120" y="969010"/>
            <a:ext cx="11811000" cy="2920800"/>
          </a:xfrm>
          <a:noFill/>
        </p:spPr>
        <p:txBody>
          <a:bodyPr vert="horz" wrap="square" lIns="0" tIns="0" rIns="0" bIns="0" rtlCol="0">
            <a:spAutoFit/>
          </a:bodyPr>
          <a:lstStyle/>
          <a:p>
            <a:pPr algn="just">
              <a:lnSpc>
                <a:spcPct val="90000"/>
              </a:lnSpc>
              <a:buNone/>
            </a:pPr>
            <a:r>
              <a:rPr lang="en-US" altLang="zh-CN" sz="32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32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三、被测要素的标注方法</a:t>
            </a:r>
            <a:endParaRPr lang="zh-CN" altLang="en-US" sz="32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spcBef>
                <a:spcPts val="0"/>
              </a:spcBef>
              <a:buFont typeface="Wingdings" panose="05000000000000000000" pitchFamily="2" charset="2"/>
              <a:buNone/>
            </a:pPr>
            <a:r>
              <a:rPr lang="zh-CN" altLang="en-US" sz="4400" b="1" dirty="0">
                <a:solidFill>
                  <a:schemeClr val="folHlink"/>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1.  </a:t>
            </a:r>
            <a:r>
              <a:rPr lang="zh-CN" altLang="en-US"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被测组成要素的标注方法</a:t>
            </a:r>
            <a:r>
              <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指引线的箭头应置于轮廓线上或它的延长线上，并且带箭头的指引线必须明显地与尺寸线错开。还可以用带点的参考线把被测表面引出来。</a:t>
            </a:r>
            <a:endPar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90000"/>
              </a:lnSpc>
              <a:buFont typeface="Wingdings" panose="05000000000000000000" pitchFamily="2" charset="2"/>
              <a:buNone/>
            </a:pPr>
            <a:endParaRPr lang="zh-CN" altLang="en-US" sz="1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73061" name="Picture 1029"/>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0545" y="4052772"/>
            <a:ext cx="11090910" cy="2805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§3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几何公差在图样上的表示方法</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1" name="Rectangle 3"/>
          <p:cNvSpPr>
            <a:spLocks noGrp="1" noChangeArrowheads="1"/>
          </p:cNvSpPr>
          <p:nvPr>
            <p:ph type="body" sz="half" idx="1"/>
          </p:nvPr>
        </p:nvSpPr>
        <p:spPr>
          <a:xfrm>
            <a:off x="198120" y="1158147"/>
            <a:ext cx="11602085" cy="1483453"/>
          </a:xfrm>
          <a:noFill/>
        </p:spPr>
        <p:txBody>
          <a:bodyPr vert="horz" wrap="square" lIns="0" tIns="0" rIns="0" bIns="0" rtlCol="0">
            <a:noAutofit/>
          </a:bodyPr>
          <a:lstStyle/>
          <a:p>
            <a:pPr>
              <a:buFont typeface="Wingdings" panose="05000000000000000000" pitchFamily="2" charset="2"/>
              <a:buNone/>
            </a:pPr>
            <a:r>
              <a:rPr lang="en-US" altLang="zh-CN"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  2.  </a:t>
            </a:r>
            <a:r>
              <a:rPr lang="zh-CN" altLang="en-US"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被测导出要素的标注方法</a:t>
            </a:r>
            <a:endParaRPr lang="zh-CN" altLang="en-US"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spcBef>
                <a:spcPts val="1200"/>
              </a:spcBef>
              <a:buNone/>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带箭头的指引线应与被测导出要素所对应尺寸要素的尺寸线的延长线重合。           </a:t>
            </a:r>
            <a:endPar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a:buFont typeface="Wingdings" panose="05000000000000000000" pitchFamily="2" charset="2"/>
              <a:buNone/>
            </a:pPr>
            <a:endPar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a:buFont typeface="Wingdings" panose="05000000000000000000" pitchFamily="2" charset="2"/>
              <a:buNone/>
            </a:pPr>
            <a:endParaRPr lang="zh-CN" altLang="en-US"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a:buFont typeface="Wingdings" panose="05000000000000000000" pitchFamily="2" charset="2"/>
              <a:buNone/>
            </a:pPr>
            <a:endParaRPr lang="zh-CN" altLang="en-US"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a:buFont typeface="Wingdings" panose="05000000000000000000" pitchFamily="2" charset="2"/>
              <a:buNone/>
            </a:pPr>
            <a:endParaRPr lang="zh-CN" altLang="en-US"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a:buFont typeface="Wingdings" panose="05000000000000000000" pitchFamily="2" charset="2"/>
              <a:buNone/>
            </a:pPr>
            <a:endParaRPr lang="zh-CN" altLang="en-US"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96626" name="Picture 18"/>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3140392"/>
            <a:ext cx="12192000" cy="2782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§3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几何公差在图样上的表示方法</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7" name="Rectangle 5"/>
          <p:cNvSpPr>
            <a:spLocks noGrp="1" noChangeArrowheads="1"/>
          </p:cNvSpPr>
          <p:nvPr>
            <p:ph type="body" idx="1"/>
          </p:nvPr>
        </p:nvSpPr>
        <p:spPr>
          <a:xfrm>
            <a:off x="137160" y="1029970"/>
            <a:ext cx="11841480" cy="5478423"/>
          </a:xfrm>
          <a:noFill/>
        </p:spPr>
        <p:txBody>
          <a:bodyPr vert="horz" wrap="square" lIns="0" tIns="0" rIns="0" bIns="0" rtlCol="0">
            <a:spAutoFit/>
          </a:bodyPr>
          <a:lstStyle/>
          <a:p>
            <a:pPr>
              <a:lnSpc>
                <a:spcPct val="90000"/>
              </a:lnSpc>
              <a:buFont typeface="Wingdings" panose="05000000000000000000" pitchFamily="2" charset="2"/>
              <a:buNone/>
            </a:pPr>
            <a:r>
              <a:rPr lang="en-US" altLang="zh-CN"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  3. </a:t>
            </a:r>
            <a:r>
              <a:rPr lang="zh-CN" altLang="en-US"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公共被测要素的标注方法</a:t>
            </a:r>
            <a:endParaRPr lang="zh-CN" altLang="en-US"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endParaRPr>
          </a:p>
          <a:p>
            <a:pPr marL="0">
              <a:lnSpc>
                <a:spcPct val="150000"/>
              </a:lnSpc>
              <a:spcBef>
                <a:spcPts val="1200"/>
              </a:spcBef>
              <a:buNone/>
            </a:pPr>
            <a:r>
              <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对于由几个同类要素组成的公共被测要素，应采用一个公差框格标注。这时应在公差框格中公差值的后面加注符号“</a:t>
            </a:r>
            <a:r>
              <a:rPr lang="en-US" altLang="zh-CN"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CZ”</a:t>
            </a:r>
            <a:r>
              <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Common Zone</a:t>
            </a:r>
            <a:r>
              <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90000"/>
              </a:lnSpc>
              <a:buFont typeface="Wingdings" panose="05000000000000000000" pitchFamily="2" charset="2"/>
              <a:buNone/>
            </a:pPr>
            <a:endPar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90000"/>
              </a:lnSpc>
              <a:buFont typeface="Wingdings" panose="05000000000000000000" pitchFamily="2" charset="2"/>
              <a:buNone/>
            </a:pPr>
            <a:endPar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90000"/>
              </a:lnSpc>
              <a:buFont typeface="Wingdings" panose="05000000000000000000" pitchFamily="2" charset="2"/>
              <a:buNone/>
            </a:pPr>
            <a:endPar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90000"/>
              </a:lnSpc>
              <a:buFont typeface="Wingdings" panose="05000000000000000000" pitchFamily="2" charset="2"/>
              <a:buNone/>
            </a:pPr>
            <a:endPar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90000"/>
              </a:lnSpc>
              <a:buFont typeface="Wingdings" panose="05000000000000000000" pitchFamily="2" charset="2"/>
              <a:buNone/>
            </a:pPr>
            <a:endPar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90000"/>
              </a:lnSpc>
              <a:buFont typeface="Wingdings" panose="05000000000000000000" pitchFamily="2" charset="2"/>
              <a:buNone/>
            </a:pPr>
            <a:endPar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90000"/>
              </a:lnSpc>
              <a:buFont typeface="Wingdings" panose="05000000000000000000" pitchFamily="2" charset="2"/>
              <a:buNone/>
            </a:pPr>
            <a:endPar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90000"/>
              </a:lnSpc>
              <a:buFont typeface="Wingdings" panose="05000000000000000000" pitchFamily="2" charset="2"/>
              <a:buNone/>
            </a:pPr>
            <a:endPar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90000"/>
              </a:lnSpc>
              <a:buFont typeface="Wingdings" panose="05000000000000000000" pitchFamily="2" charset="2"/>
              <a:buNone/>
            </a:pPr>
            <a:r>
              <a:rPr lang="en-US" altLang="zh-CN"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endParaRPr lang="en-US" altLang="zh-CN"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61801" name="Picture 9"/>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1440" y="3221996"/>
            <a:ext cx="4922520" cy="316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§3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几何公差在图样上的表示方法</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6" name="Picture 4"/>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35880" y="3084110"/>
            <a:ext cx="6918960" cy="2966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7" name="Rectangle 3"/>
          <p:cNvSpPr>
            <a:spLocks noGrp="1" noChangeArrowheads="1"/>
          </p:cNvSpPr>
          <p:nvPr>
            <p:ph type="body" idx="1"/>
          </p:nvPr>
        </p:nvSpPr>
        <p:spPr>
          <a:xfrm>
            <a:off x="244677" y="981075"/>
            <a:ext cx="11409059" cy="3434466"/>
          </a:xfrm>
          <a:noFill/>
        </p:spPr>
        <p:txBody>
          <a:bodyPr wrap="square">
            <a:spAutoFit/>
          </a:bodyPr>
          <a:lstStyle/>
          <a:p>
            <a:pPr algn="just">
              <a:lnSpc>
                <a:spcPct val="90000"/>
              </a:lnSpc>
              <a:buNone/>
            </a:pPr>
            <a:r>
              <a:rPr lang="en-US" altLang="zh-CN" sz="32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32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四、几何公差的简化标注方法</a:t>
            </a:r>
            <a:endParaRPr lang="zh-CN" altLang="en-US" sz="32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457200" algn="just">
              <a:lnSpc>
                <a:spcPct val="150000"/>
              </a:lnSpc>
              <a:buFont typeface="Wingdings" panose="05000000000000000000" pitchFamily="2" charset="2"/>
              <a:buNone/>
            </a:pPr>
            <a:r>
              <a:rPr lang="en-US" altLang="zh-CN" sz="28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1. </a:t>
            </a:r>
            <a:r>
              <a:rPr lang="zh-CN" altLang="en-US" sz="28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同一被测要素有几项几何公差要求</a:t>
            </a:r>
            <a:endPar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457200" algn="just">
              <a:lnSpc>
                <a:spcPct val="150000"/>
              </a:lnSpc>
              <a:buFont typeface="Wingdings" panose="05000000000000000000" pitchFamily="2" charset="2"/>
              <a:buNone/>
            </a:pPr>
            <a:r>
              <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将这几项几何公差要求的几何公差框格重叠绘出，只用一条指引线引向被测要素。</a:t>
            </a:r>
            <a:endPar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algn="just">
              <a:buFont typeface="Wingdings" panose="05000000000000000000" pitchFamily="2" charset="2"/>
              <a:buNone/>
            </a:pPr>
            <a:endParaRPr lang="zh-CN" altLang="en-US"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75111" name="Picture 7"/>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3894" t="4420"/>
          <a:stretch>
            <a:fillRect/>
          </a:stretch>
        </p:blipFill>
        <p:spPr bwMode="auto">
          <a:xfrm>
            <a:off x="4744518" y="3229855"/>
            <a:ext cx="4088197" cy="3581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§3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几何公差在图样上的表示方法</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5" name="Rectangle 3"/>
          <p:cNvSpPr>
            <a:spLocks noGrp="1" noChangeArrowheads="1"/>
          </p:cNvSpPr>
          <p:nvPr>
            <p:ph type="body" idx="1"/>
          </p:nvPr>
        </p:nvSpPr>
        <p:spPr>
          <a:xfrm>
            <a:off x="194554" y="1133475"/>
            <a:ext cx="11751012" cy="2714589"/>
          </a:xfrm>
          <a:noFill/>
        </p:spPr>
        <p:txBody>
          <a:bodyPr wrap="square">
            <a:spAutoFit/>
          </a:bodyPr>
          <a:lstStyle/>
          <a:p>
            <a:pPr>
              <a:buFont typeface="Wingdings" panose="05000000000000000000" pitchFamily="2" charset="2"/>
              <a:buNone/>
            </a:pPr>
            <a:r>
              <a:rPr lang="en-US" altLang="zh-CN" sz="28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    2.  </a:t>
            </a:r>
            <a:r>
              <a:rPr lang="zh-CN" altLang="en-US" sz="28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几个被测要素有同一几何公差带要求</a:t>
            </a:r>
            <a:endParaRPr lang="zh-CN" altLang="en-US" sz="28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457200" algn="just">
              <a:lnSpc>
                <a:spcPct val="150000"/>
              </a:lnSpc>
              <a:buNone/>
            </a:pPr>
            <a:r>
              <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只使用一个几何公差框格，由该框格的一端引出一条指引线，在这条指引线上绘制几条带箭头的连线，分别与这几个被测要素相连。</a:t>
            </a:r>
            <a:endPar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a:buFont typeface="Wingdings" panose="05000000000000000000" pitchFamily="2" charset="2"/>
              <a:buNone/>
            </a:pPr>
            <a:endPar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a:buFont typeface="Wingdings" panose="05000000000000000000" pitchFamily="2" charset="2"/>
              <a:buNone/>
            </a:pPr>
            <a:r>
              <a:rPr lang="en-US" altLang="zh-CN"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endParaRPr lang="en-US" altLang="zh-CN" sz="20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33476" name="Picture 4"/>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96085" y="3087541"/>
            <a:ext cx="8547950" cy="3443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§3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几何公差在图样上的表示方法</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504" name="Rectangle 8"/>
          <p:cNvSpPr>
            <a:spLocks noGrp="1" noChangeArrowheads="1"/>
          </p:cNvSpPr>
          <p:nvPr>
            <p:ph type="body" idx="1"/>
          </p:nvPr>
        </p:nvSpPr>
        <p:spPr>
          <a:xfrm>
            <a:off x="313985" y="1343154"/>
            <a:ext cx="11154925" cy="4475071"/>
          </a:xfrm>
          <a:noFill/>
        </p:spPr>
        <p:txBody>
          <a:bodyPr wrap="square">
            <a:spAutoFit/>
          </a:bodyPr>
          <a:lstStyle/>
          <a:p>
            <a:pPr algn="just">
              <a:lnSpc>
                <a:spcPct val="90000"/>
              </a:lnSpc>
              <a:buNone/>
            </a:pPr>
            <a:r>
              <a:rPr lang="zh-CN" altLang="en-US" sz="32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   一、几何公差的含义和几何公差带的特性</a:t>
            </a:r>
            <a:endParaRPr lang="en-US" altLang="zh-CN" sz="32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a:p>
            <a:pPr indent="342900">
              <a:buNone/>
            </a:pPr>
            <a:endParaRPr lang="zh-CN" altLang="en-US" sz="36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a:p>
            <a:pPr marL="914400">
              <a:lnSpc>
                <a:spcPct val="150000"/>
              </a:lnSpc>
              <a:buFont typeface="Wingdings" panose="05000000000000000000" pitchFamily="2" charset="2"/>
              <a:buChar char="ü"/>
            </a:pPr>
            <a:r>
              <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几何公差是指实际被测要素对图样上给定的理想</a:t>
            </a:r>
            <a:r>
              <a:rPr lang="zh-CN" altLang="en-US" sz="28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形状、方向、位置</a:t>
            </a:r>
            <a:r>
              <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的允许变动量。</a:t>
            </a:r>
            <a:endPar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marL="914400">
              <a:lnSpc>
                <a:spcPct val="150000"/>
              </a:lnSpc>
              <a:buFont typeface="Wingdings" panose="05000000000000000000" pitchFamily="2" charset="2"/>
              <a:buChar char="ü"/>
            </a:pPr>
            <a:r>
              <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几何公差带是用来限制实际被测要素变动的区域，具有</a:t>
            </a:r>
            <a:r>
              <a:rPr lang="zh-CN" altLang="en-US" sz="28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形状、大小、方向、位置的特性</a:t>
            </a:r>
            <a:r>
              <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a:buFont typeface="Wingdings" panose="05000000000000000000" pitchFamily="2" charset="2"/>
              <a:buNone/>
            </a:pPr>
            <a:r>
              <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endPar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3" name="Rectangle 3"/>
          <p:cNvSpPr>
            <a:spLocks noGrp="1" noChangeArrowheads="1"/>
          </p:cNvSpPr>
          <p:nvPr>
            <p:ph type="body" idx="1"/>
          </p:nvPr>
        </p:nvSpPr>
        <p:spPr>
          <a:xfrm>
            <a:off x="1523999" y="845127"/>
            <a:ext cx="9975273" cy="1417320"/>
          </a:xfrm>
        </p:spPr>
        <p:txBody>
          <a:bodyPr>
            <a:normAutofit/>
          </a:bodyPr>
          <a:lstStyle/>
          <a:p>
            <a:pPr algn="just">
              <a:lnSpc>
                <a:spcPct val="150000"/>
              </a:lnSpc>
              <a:buFont typeface="Wingdings" panose="05000000000000000000" pitchFamily="2" charset="2"/>
              <a:buChar char="ü"/>
            </a:pPr>
            <a:r>
              <a:rPr lang="zh-CN" altLang="en-US" sz="28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形状公差</a:t>
            </a:r>
            <a:r>
              <a:rPr lang="en-US" altLang="zh-CN" sz="28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单一实际要素的形状所允许的变动全量</a:t>
            </a:r>
            <a:endParaRPr lang="zh-CN" altLang="en-US" sz="2400" b="1" dirty="0">
              <a:latin typeface="微软雅黑" panose="020B0503020204020204" pitchFamily="34" charset="-122"/>
              <a:ea typeface="微软雅黑" panose="020B0503020204020204" pitchFamily="34" charset="-122"/>
              <a:sym typeface="微软雅黑" panose="020B0503020204020204" pitchFamily="34" charset="-122"/>
            </a:endParaRPr>
          </a:p>
          <a:p>
            <a:pPr algn="just">
              <a:lnSpc>
                <a:spcPct val="150000"/>
              </a:lnSpc>
              <a:buFont typeface="Wingdings" panose="05000000000000000000" pitchFamily="2" charset="2"/>
              <a:buChar char="ü"/>
            </a:pPr>
            <a:r>
              <a:rPr lang="zh-CN" altLang="en-US" sz="28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定向</a:t>
            </a:r>
            <a:r>
              <a:rPr lang="en-US" altLang="zh-CN" sz="28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8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定位公差</a:t>
            </a:r>
            <a:r>
              <a:rPr lang="en-US" altLang="zh-CN" sz="28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关联实际要素的位置对基准所允许的变动全量。</a:t>
            </a:r>
            <a:endParaRPr lang="zh-CN" altLang="en-US" sz="28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 name="组合 1"/>
          <p:cNvGrpSpPr/>
          <p:nvPr/>
        </p:nvGrpSpPr>
        <p:grpSpPr>
          <a:xfrm>
            <a:off x="1864995" y="2409709"/>
            <a:ext cx="8860155" cy="4236464"/>
            <a:chOff x="198120" y="938483"/>
            <a:chExt cx="11795760" cy="5640117"/>
          </a:xfrm>
        </p:grpSpPr>
        <p:cxnSp>
          <p:nvCxnSpPr>
            <p:cNvPr id="5" name="直接连接符 4"/>
            <p:cNvCxnSpPr/>
            <p:nvPr/>
          </p:nvCxnSpPr>
          <p:spPr>
            <a:xfrm flipV="1">
              <a:off x="5295900" y="1041400"/>
              <a:ext cx="0" cy="2019300"/>
            </a:xfrm>
            <a:prstGeom prst="line">
              <a:avLst/>
            </a:prstGeom>
          </p:spPr>
          <p:style>
            <a:lnRef idx="3">
              <a:schemeClr val="dk1"/>
            </a:lnRef>
            <a:fillRef idx="0">
              <a:schemeClr val="dk1"/>
            </a:fillRef>
            <a:effectRef idx="2">
              <a:schemeClr val="dk1"/>
            </a:effectRef>
            <a:fontRef idx="minor">
              <a:schemeClr val="tx1"/>
            </a:fontRef>
          </p:style>
        </p:cxnSp>
        <p:cxnSp>
          <p:nvCxnSpPr>
            <p:cNvPr id="6" name="直接连接符 5"/>
            <p:cNvCxnSpPr/>
            <p:nvPr/>
          </p:nvCxnSpPr>
          <p:spPr>
            <a:xfrm>
              <a:off x="3746500" y="4445000"/>
              <a:ext cx="0" cy="2133600"/>
            </a:xfrm>
            <a:prstGeom prst="line">
              <a:avLst/>
            </a:prstGeom>
          </p:spPr>
          <p:style>
            <a:lnRef idx="3">
              <a:schemeClr val="dk1"/>
            </a:lnRef>
            <a:fillRef idx="0">
              <a:schemeClr val="dk1"/>
            </a:fillRef>
            <a:effectRef idx="2">
              <a:schemeClr val="dk1"/>
            </a:effectRef>
            <a:fontRef idx="minor">
              <a:schemeClr val="tx1"/>
            </a:fontRef>
          </p:style>
        </p:cxnSp>
        <p:pic>
          <p:nvPicPr>
            <p:cNvPr id="8" name="图片 7"/>
            <p:cNvPicPr>
              <a:picLocks noChangeAspect="1"/>
            </p:cNvPicPr>
            <p:nvPr/>
          </p:nvPicPr>
          <p:blipFill rotWithShape="1">
            <a:blip r:embed="rId1">
              <a:extLst>
                <a:ext uri="{28A0092B-C50C-407E-A947-70E740481C1C}">
                  <a14:useLocalDpi xmlns:a14="http://schemas.microsoft.com/office/drawing/2010/main" val="0"/>
                </a:ext>
              </a:extLst>
            </a:blip>
            <a:srcRect b="17829"/>
            <a:stretch>
              <a:fillRect/>
            </a:stretch>
          </p:blipFill>
          <p:spPr>
            <a:xfrm>
              <a:off x="198120" y="2546350"/>
              <a:ext cx="11795760" cy="2019300"/>
            </a:xfrm>
            <a:prstGeom prst="rect">
              <a:avLst/>
            </a:prstGeom>
          </p:spPr>
        </p:pic>
        <p:sp>
          <p:nvSpPr>
            <p:cNvPr id="9" name="文本框 8"/>
            <p:cNvSpPr txBox="1"/>
            <p:nvPr/>
          </p:nvSpPr>
          <p:spPr>
            <a:xfrm rot="16200000">
              <a:off x="2056298" y="1293389"/>
              <a:ext cx="1607867" cy="898055"/>
            </a:xfrm>
            <a:prstGeom prst="leftArrow">
              <a:avLst/>
            </a:prstGeom>
          </p:spPr>
          <p:style>
            <a:lnRef idx="1">
              <a:schemeClr val="accent5"/>
            </a:lnRef>
            <a:fillRef idx="3">
              <a:schemeClr val="accent5"/>
            </a:fillRef>
            <a:effectRef idx="2">
              <a:schemeClr val="accent5"/>
            </a:effectRef>
            <a:fontRef idx="minor">
              <a:schemeClr val="lt1"/>
            </a:fontRef>
          </p:style>
          <p:txBody>
            <a:bodyPr wrap="square" rtlCol="0" anchor="ctr" anchorCtr="1">
              <a:no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形状公差</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rot="16200000">
              <a:off x="5447087" y="5121113"/>
              <a:ext cx="1930403" cy="902022"/>
            </a:xfrm>
            <a:prstGeom prst="rightArrow">
              <a:avLst/>
            </a:prstGeom>
          </p:spPr>
          <p:style>
            <a:lnRef idx="1">
              <a:schemeClr val="accent2"/>
            </a:lnRef>
            <a:fillRef idx="3">
              <a:schemeClr val="accent2"/>
            </a:fillRef>
            <a:effectRef idx="2">
              <a:schemeClr val="accent2"/>
            </a:effectRef>
            <a:fontRef idx="minor">
              <a:schemeClr val="lt1"/>
            </a:fontRef>
          </p:style>
          <p:txBody>
            <a:bodyPr wrap="square" rtlCol="0" anchor="ctr" anchorCtr="1">
              <a:no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定向公差</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6858000" y="4517616"/>
              <a:ext cx="1338520" cy="450726"/>
            </a:xfrm>
            <a:prstGeom prst="rect">
              <a:avLst/>
            </a:prstGeom>
            <a:noFill/>
          </p:spPr>
          <p:txBody>
            <a:bodyPr wrap="none" rtlCol="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关联基准</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5421461" y="3060700"/>
              <a:ext cx="4686957" cy="409752"/>
            </a:xfrm>
            <a:prstGeom prst="rect">
              <a:avLst/>
            </a:prstGeom>
            <a:noFill/>
          </p:spPr>
          <p:txBody>
            <a:bodyPr wrap="none" rtlCol="0">
              <a:spAutoFit/>
            </a:bodyPr>
            <a:lstStyle/>
            <a:p>
              <a:pPr marL="228600" indent="-228600">
                <a:buFont typeface="+mj-ea"/>
                <a:buAutoNum type="circleNumDbPlain"/>
              </a:pP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 位置度用于管控成组要素时，可无基准</a:t>
              </a:r>
              <a:endPar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rot="16200000">
              <a:off x="7765409" y="5121114"/>
              <a:ext cx="1930403" cy="902022"/>
            </a:xfrm>
            <a:prstGeom prst="rightArrow">
              <a:avLst/>
            </a:prstGeom>
          </p:spPr>
          <p:style>
            <a:lnRef idx="1">
              <a:schemeClr val="accent2"/>
            </a:lnRef>
            <a:fillRef idx="3">
              <a:schemeClr val="accent2"/>
            </a:fillRef>
            <a:effectRef idx="2">
              <a:schemeClr val="accent2"/>
            </a:effectRef>
            <a:fontRef idx="minor">
              <a:schemeClr val="lt1"/>
            </a:fontRef>
          </p:style>
          <p:txBody>
            <a:bodyPr wrap="square" rtlCol="0" anchor="ctr" anchorCtr="1">
              <a:no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定位公差</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4" name="文本框 13"/>
            <p:cNvSpPr txBox="1"/>
            <p:nvPr/>
          </p:nvSpPr>
          <p:spPr>
            <a:xfrm rot="16200000">
              <a:off x="3579776" y="5121113"/>
              <a:ext cx="1930403" cy="902022"/>
            </a:xfrm>
            <a:prstGeom prst="rightArrow">
              <a:avLst/>
            </a:prstGeom>
          </p:spPr>
          <p:style>
            <a:lnRef idx="1">
              <a:schemeClr val="accent2"/>
            </a:lnRef>
            <a:fillRef idx="3">
              <a:schemeClr val="accent2"/>
            </a:fillRef>
            <a:effectRef idx="2">
              <a:schemeClr val="accent2"/>
            </a:effectRef>
            <a:fontRef idx="minor">
              <a:schemeClr val="lt1"/>
            </a:fontRef>
          </p:style>
          <p:txBody>
            <a:bodyPr wrap="square" rtlCol="0" anchor="ctr" anchorCtr="1">
              <a:no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定向</a:t>
              </a:r>
              <a:r>
                <a:rPr lang="en-US" altLang="zh-CN" sz="1600" b="1" dirty="0">
                  <a:solidFill>
                    <a:schemeClr val="bg1"/>
                  </a:solidFill>
                  <a:latin typeface="微软雅黑" panose="020B0503020204020204" pitchFamily="34" charset="-122"/>
                  <a:ea typeface="微软雅黑" panose="020B0503020204020204" pitchFamily="34" charset="-122"/>
                </a:rPr>
                <a:t>/</a:t>
              </a:r>
              <a:r>
                <a:rPr lang="zh-CN" altLang="en-US" sz="1600" b="1" dirty="0">
                  <a:solidFill>
                    <a:schemeClr val="bg1"/>
                  </a:solidFill>
                  <a:latin typeface="微软雅黑" panose="020B0503020204020204" pitchFamily="34" charset="-122"/>
                  <a:ea typeface="微软雅黑" panose="020B0503020204020204" pitchFamily="34" charset="-122"/>
                </a:rPr>
                <a:t>定位</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5" name="文本框 14"/>
            <p:cNvSpPr txBox="1"/>
            <p:nvPr/>
          </p:nvSpPr>
          <p:spPr>
            <a:xfrm rot="16200000">
              <a:off x="9632719" y="5121114"/>
              <a:ext cx="1930403" cy="902022"/>
            </a:xfrm>
            <a:prstGeom prst="rightArrow">
              <a:avLst/>
            </a:prstGeom>
          </p:spPr>
          <p:style>
            <a:lnRef idx="1">
              <a:schemeClr val="accent2"/>
            </a:lnRef>
            <a:fillRef idx="3">
              <a:schemeClr val="accent2"/>
            </a:fillRef>
            <a:effectRef idx="2">
              <a:schemeClr val="accent2"/>
            </a:effectRef>
            <a:fontRef idx="minor">
              <a:schemeClr val="lt1"/>
            </a:fontRef>
          </p:style>
          <p:txBody>
            <a:bodyPr wrap="square" rtlCol="0" anchor="ctr" anchorCtr="1">
              <a:no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定位公差</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1026"/>
          <p:cNvSpPr>
            <a:spLocks noGrp="1" noChangeArrowheads="1"/>
          </p:cNvSpPr>
          <p:nvPr>
            <p:ph type="title"/>
          </p:nvPr>
        </p:nvSpPr>
        <p:spPr>
          <a:xfrm>
            <a:off x="571058" y="899408"/>
            <a:ext cx="8642350" cy="765744"/>
          </a:xfrm>
        </p:spPr>
        <p:txBody>
          <a:bodyPr vert="horz" lIns="91440" tIns="45720" rIns="91440" bIns="45720" rtlCol="0">
            <a:normAutofit/>
          </a:bodyPr>
          <a:lstStyle/>
          <a:p>
            <a:pPr marL="571500" indent="-571500" algn="l">
              <a:spcBef>
                <a:spcPct val="20000"/>
              </a:spcBef>
              <a:buFont typeface="Wingdings" panose="05000000000000000000" pitchFamily="2" charset="2"/>
              <a:buChar char="Ø"/>
            </a:pPr>
            <a:r>
              <a:rPr lang="zh-CN" altLang="en-US" sz="3600" b="1" dirty="0">
                <a:latin typeface="微软雅黑" panose="020B0503020204020204" pitchFamily="34" charset="-122"/>
                <a:ea typeface="微软雅黑" panose="020B0503020204020204" pitchFamily="34" charset="-122"/>
                <a:cs typeface="+mn-cs"/>
                <a:sym typeface="微软雅黑" panose="020B0503020204020204" pitchFamily="34" charset="-122"/>
              </a:rPr>
              <a:t>形状与位置误差</a:t>
            </a:r>
            <a:endParaRPr lang="zh-CN" altLang="en-US" sz="3600" b="1" dirty="0">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6" name="标题 1"/>
          <p:cNvSpPr txBox="1"/>
          <p:nvPr/>
        </p:nvSpPr>
        <p:spPr bwMode="auto">
          <a:xfrm>
            <a:off x="732470" y="129650"/>
            <a:ext cx="848093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概述</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31" name="图片 130"/>
          <p:cNvPicPr/>
          <p:nvPr/>
        </p:nvPicPr>
        <p:blipFill rotWithShape="1">
          <a:blip r:embed="rId1">
            <a:clrChange>
              <a:clrFrom>
                <a:srgbClr val="FFFFFF"/>
              </a:clrFrom>
              <a:clrTo>
                <a:srgbClr val="FFFFFF">
                  <a:alpha val="0"/>
                </a:srgbClr>
              </a:clrTo>
            </a:clrChange>
          </a:blip>
          <a:srcRect l="5536" t="5494" r="5356" b="6979"/>
          <a:stretch>
            <a:fillRect/>
          </a:stretch>
        </p:blipFill>
        <p:spPr>
          <a:xfrm>
            <a:off x="1402783" y="1356250"/>
            <a:ext cx="9386435" cy="5308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7" name="Rectangle 3"/>
          <p:cNvSpPr>
            <a:spLocks noGrp="1" noChangeArrowheads="1"/>
          </p:cNvSpPr>
          <p:nvPr>
            <p:ph type="body" idx="1"/>
          </p:nvPr>
        </p:nvSpPr>
        <p:spPr>
          <a:xfrm>
            <a:off x="1794456" y="907525"/>
            <a:ext cx="8228012" cy="5950475"/>
          </a:xfrm>
          <a:noFill/>
        </p:spPr>
        <p:txBody>
          <a:bodyPr>
            <a:spAutoFit/>
          </a:bodyPr>
          <a:lstStyle/>
          <a:p>
            <a:pPr algn="ctr">
              <a:buFont typeface="Wingdings" panose="05000000000000000000" pitchFamily="2" charset="2"/>
              <a:buNone/>
            </a:pPr>
            <a:r>
              <a:rPr lang="en-US" altLang="zh-CN" sz="40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8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 几何公差带形状</a:t>
            </a:r>
            <a:endParaRPr lang="en-US" altLang="zh-CN"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a:p>
            <a:pPr>
              <a:buFont typeface="Wingdings" panose="05000000000000000000" pitchFamily="2" charset="2"/>
              <a:buNone/>
            </a:pPr>
            <a:endParaRPr lang="en-US" altLang="zh-CN"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a:p>
            <a:pPr>
              <a:buFont typeface="Wingdings" panose="05000000000000000000" pitchFamily="2" charset="2"/>
              <a:buNone/>
            </a:pPr>
            <a:endParaRPr lang="en-US" altLang="zh-CN"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a:p>
            <a:pPr>
              <a:buFont typeface="Wingdings" panose="05000000000000000000" pitchFamily="2" charset="2"/>
              <a:buNone/>
            </a:pPr>
            <a:endParaRPr lang="en-US" altLang="zh-CN"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a:p>
            <a:pPr>
              <a:buFont typeface="Wingdings" panose="05000000000000000000" pitchFamily="2" charset="2"/>
              <a:buNone/>
            </a:pPr>
            <a:endParaRPr lang="en-US" altLang="zh-CN"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a:p>
            <a:pPr>
              <a:buFont typeface="Wingdings" panose="05000000000000000000" pitchFamily="2" charset="2"/>
              <a:buNone/>
            </a:pPr>
            <a:endParaRPr lang="en-US" altLang="zh-CN"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a:p>
            <a:pPr>
              <a:buFont typeface="Wingdings" panose="05000000000000000000" pitchFamily="2" charset="2"/>
              <a:buNone/>
            </a:pPr>
            <a:endParaRPr lang="en-US" altLang="zh-CN"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a:p>
            <a:pPr>
              <a:buFont typeface="Wingdings" panose="05000000000000000000" pitchFamily="2" charset="2"/>
              <a:buNone/>
            </a:pPr>
            <a:r>
              <a:rPr lang="en-US" altLang="zh-CN" sz="28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rPr>
              <a:t>                                                          </a:t>
            </a:r>
            <a:endParaRPr lang="en-US" altLang="zh-CN" sz="2800" b="1" dirty="0">
              <a:solidFill>
                <a:srgbClr val="00206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6" name="图片 5"/>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78631" y="2186464"/>
            <a:ext cx="7222606" cy="4063611"/>
          </a:xfrm>
          <a:prstGeom prst="rect">
            <a:avLst/>
          </a:prstGeom>
          <a:noFill/>
          <a:ln>
            <a:noFill/>
          </a:ln>
        </p:spPr>
      </p:pic>
      <p:pic>
        <p:nvPicPr>
          <p:cNvPr id="7" name="图片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67087" y="1799531"/>
            <a:ext cx="7533534" cy="4502802"/>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p:cNvPicPr>
            <a:picLocks noChangeAspect="1" noChangeArrowheads="1"/>
          </p:cNvPicPr>
          <p:nvPr/>
        </p:nvPicPr>
        <p:blipFill rotWithShape="1">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367" r="51811"/>
          <a:stretch>
            <a:fillRect/>
          </a:stretch>
        </p:blipFill>
        <p:spPr bwMode="auto">
          <a:xfrm>
            <a:off x="7452466" y="1746250"/>
            <a:ext cx="4622800" cy="511175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299" name="Rectangle 3"/>
          <p:cNvSpPr>
            <a:spLocks noGrp="1" noChangeArrowheads="1"/>
          </p:cNvSpPr>
          <p:nvPr>
            <p:ph type="body" idx="1"/>
          </p:nvPr>
        </p:nvSpPr>
        <p:spPr>
          <a:xfrm>
            <a:off x="107002" y="981075"/>
            <a:ext cx="11968264" cy="5111750"/>
          </a:xfrm>
        </p:spPr>
        <p:txBody>
          <a:bodyPr/>
          <a:lstStyle/>
          <a:p>
            <a:pPr marL="533400" indent="-533400">
              <a:buNone/>
            </a:pPr>
            <a:r>
              <a:rPr lang="en-US" altLang="zh-CN" sz="32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32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二、 形状公差带</a:t>
            </a:r>
            <a:endParaRPr lang="zh-CN" altLang="en-US" sz="32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buFont typeface="Wingdings" panose="05000000000000000000" pitchFamily="2" charset="2"/>
              <a:buChar char="ü"/>
            </a:pPr>
            <a:r>
              <a:rPr lang="zh-CN" altLang="en-US" sz="36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形状公差涉及的要素是线和面。</a:t>
            </a:r>
            <a:endParaRPr lang="en-US" altLang="zh-CN" sz="36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buFont typeface="Wingdings" panose="05000000000000000000" pitchFamily="2" charset="2"/>
              <a:buChar char="ü"/>
            </a:pPr>
            <a:r>
              <a:rPr lang="zh-CN" altLang="en-US" sz="36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形状公差带只有形状和大小的要求。</a:t>
            </a:r>
            <a:endParaRPr lang="en-US" altLang="zh-CN" sz="4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5300" name="Rectangle 4"/>
          <p:cNvSpPr>
            <a:spLocks noChangeArrowheads="1"/>
          </p:cNvSpPr>
          <p:nvPr/>
        </p:nvSpPr>
        <p:spPr bwMode="auto">
          <a:xfrm>
            <a:off x="2279650" y="4221163"/>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p:cNvSpPr>
            <a:spLocks noGrp="1" noChangeArrowheads="1"/>
          </p:cNvSpPr>
          <p:nvPr>
            <p:ph type="body" idx="1"/>
          </p:nvPr>
        </p:nvSpPr>
        <p:spPr>
          <a:xfrm>
            <a:off x="107002" y="981075"/>
            <a:ext cx="11968264" cy="5111750"/>
          </a:xfrm>
        </p:spPr>
        <p:txBody>
          <a:bodyPr/>
          <a:lstStyle/>
          <a:p>
            <a:pPr marL="533400" indent="-533400">
              <a:buAutoNum type="arabicPeriod"/>
            </a:pPr>
            <a:r>
              <a:rPr lang="zh-CN" altLang="en-US" sz="4000" b="1" dirty="0">
                <a:solidFill>
                  <a:srgbClr val="961B0E"/>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直线度公差</a:t>
            </a:r>
            <a:endParaRPr lang="en-US" altLang="zh-CN" sz="4000" b="1" dirty="0">
              <a:solidFill>
                <a:srgbClr val="961B0E"/>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a:p>
            <a:pPr marL="0" indent="0">
              <a:lnSpc>
                <a:spcPct val="150000"/>
              </a:lnSpc>
              <a:spcBef>
                <a:spcPts val="600"/>
              </a:spcBef>
              <a:buNone/>
            </a:pPr>
            <a:r>
              <a:rPr lang="en-US" altLang="zh-CN" sz="3600" dirty="0">
                <a:latin typeface="微软雅黑" panose="020B0503020204020204" pitchFamily="34" charset="-122"/>
                <a:ea typeface="微软雅黑" panose="020B0503020204020204" pitchFamily="34" charset="-122"/>
                <a:sym typeface="微软雅黑" panose="020B0503020204020204" pitchFamily="34" charset="-122"/>
              </a:rPr>
              <a:t>    </a:t>
            </a:r>
            <a:r>
              <a:rPr lang="zh-CN" altLang="zh-CN" sz="3600" dirty="0">
                <a:latin typeface="微软雅黑" panose="020B0503020204020204" pitchFamily="34" charset="-122"/>
                <a:ea typeface="微软雅黑" panose="020B0503020204020204" pitchFamily="34" charset="-122"/>
                <a:sym typeface="微软雅黑" panose="020B0503020204020204" pitchFamily="34" charset="-122"/>
              </a:rPr>
              <a:t>直线度</a:t>
            </a:r>
            <a:r>
              <a:rPr lang="en-US" altLang="zh-CN" sz="3600" dirty="0">
                <a:latin typeface="微软雅黑" panose="020B0503020204020204" pitchFamily="34" charset="-122"/>
                <a:ea typeface="微软雅黑" panose="020B0503020204020204" pitchFamily="34" charset="-122"/>
                <a:sym typeface="微软雅黑" panose="020B0503020204020204" pitchFamily="34" charset="-122"/>
              </a:rPr>
              <a:t>(straightness)</a:t>
            </a:r>
            <a:r>
              <a:rPr lang="zh-CN" altLang="zh-CN" sz="3600" dirty="0">
                <a:latin typeface="微软雅黑" panose="020B0503020204020204" pitchFamily="34" charset="-122"/>
                <a:ea typeface="微软雅黑" panose="020B0503020204020204" pitchFamily="34" charset="-122"/>
                <a:sym typeface="微软雅黑" panose="020B0503020204020204" pitchFamily="34" charset="-122"/>
              </a:rPr>
              <a:t>公差是</a:t>
            </a:r>
            <a:r>
              <a:rPr lang="zh-CN" altLang="zh-CN" sz="3600"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单一实际直线所允许的变动全量</a:t>
            </a:r>
            <a:r>
              <a:rPr lang="zh-CN" altLang="zh-CN" sz="3600" dirty="0">
                <a:latin typeface="微软雅黑" panose="020B0503020204020204" pitchFamily="34" charset="-122"/>
                <a:ea typeface="微软雅黑" panose="020B0503020204020204" pitchFamily="34" charset="-122"/>
                <a:sym typeface="微软雅黑" panose="020B0503020204020204" pitchFamily="34" charset="-122"/>
              </a:rPr>
              <a:t>。用于控制平面内或空间直线的形状误差，其公差带根据不同的情况有几种不同的形状。</a:t>
            </a:r>
            <a:endParaRPr lang="zh-CN" altLang="zh-CN" sz="3600" dirty="0">
              <a:latin typeface="微软雅黑" panose="020B0503020204020204" pitchFamily="34" charset="-122"/>
              <a:ea typeface="微软雅黑" panose="020B0503020204020204" pitchFamily="34" charset="-122"/>
              <a:sym typeface="微软雅黑" panose="020B0503020204020204" pitchFamily="34" charset="-122"/>
            </a:endParaRPr>
          </a:p>
          <a:p>
            <a:pPr marL="533400" indent="-533400">
              <a:buNone/>
            </a:pPr>
            <a:endParaRPr lang="en-US" altLang="zh-CN" sz="36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5300" name="Rectangle 4"/>
          <p:cNvSpPr>
            <a:spLocks noChangeArrowheads="1"/>
          </p:cNvSpPr>
          <p:nvPr/>
        </p:nvSpPr>
        <p:spPr bwMode="auto">
          <a:xfrm>
            <a:off x="2279650" y="4221163"/>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14690" name="Picture 2"/>
          <p:cNvPicPr>
            <a:picLocks noChangeAspect="1" noChangeArrowheads="1"/>
          </p:cNvPicPr>
          <p:nvPr/>
        </p:nvPicPr>
        <p:blipFill rotWithShape="1">
          <a:blip r:embed="rId1">
            <a:clrChange>
              <a:clrFrom>
                <a:srgbClr val="FEFEFE"/>
              </a:clrFrom>
              <a:clrTo>
                <a:srgbClr val="FEFEFE">
                  <a:alpha val="0"/>
                </a:srgbClr>
              </a:clrTo>
            </a:clrChange>
            <a:extLst>
              <a:ext uri="{28A0092B-C50C-407E-A947-70E740481C1C}">
                <a14:useLocalDpi xmlns:a14="http://schemas.microsoft.com/office/drawing/2010/main" val="0"/>
              </a:ext>
            </a:extLst>
          </a:blip>
          <a:srcRect b="24284"/>
          <a:stretch>
            <a:fillRect/>
          </a:stretch>
        </p:blipFill>
        <p:spPr bwMode="auto">
          <a:xfrm>
            <a:off x="30575" y="4504373"/>
            <a:ext cx="6344576" cy="1769428"/>
          </a:xfrm>
          <a:prstGeom prst="rect">
            <a:avLst/>
          </a:prstGeom>
          <a:noFill/>
          <a:extLst>
            <a:ext uri="{909E8E84-426E-40DD-AFC4-6F175D3DCCD1}">
              <a14:hiddenFill xmlns:a14="http://schemas.microsoft.com/office/drawing/2010/main">
                <a:solidFill>
                  <a:srgbClr val="FFFFFF"/>
                </a:solidFill>
              </a14:hiddenFill>
            </a:ext>
          </a:extLst>
        </p:spPr>
      </p:pic>
      <p:pic>
        <p:nvPicPr>
          <p:cNvPr id="114692" name="Picture 4"/>
          <p:cNvPicPr>
            <a:picLocks noChangeAspect="1" noChangeArrowheads="1"/>
          </p:cNvPicPr>
          <p:nvPr/>
        </p:nvPicPr>
        <p:blipFill rotWithShape="1">
          <a:blip r:embed="rId2">
            <a:clrChange>
              <a:clrFrom>
                <a:srgbClr val="FEFEFE"/>
              </a:clrFrom>
              <a:clrTo>
                <a:srgbClr val="FEFEFE">
                  <a:alpha val="0"/>
                </a:srgbClr>
              </a:clrTo>
            </a:clrChange>
            <a:extLst>
              <a:ext uri="{28A0092B-C50C-407E-A947-70E740481C1C}">
                <a14:useLocalDpi xmlns:a14="http://schemas.microsoft.com/office/drawing/2010/main" val="0"/>
              </a:ext>
            </a:extLst>
          </a:blip>
          <a:srcRect l="-1276" t="1126" r="1276" b="20587"/>
          <a:stretch>
            <a:fillRect/>
          </a:stretch>
        </p:blipFill>
        <p:spPr bwMode="auto">
          <a:xfrm>
            <a:off x="6375151" y="4504372"/>
            <a:ext cx="5715000" cy="18716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p:cNvSpPr>
            <a:spLocks noGrp="1" noChangeArrowheads="1"/>
          </p:cNvSpPr>
          <p:nvPr>
            <p:ph type="body" idx="1"/>
          </p:nvPr>
        </p:nvSpPr>
        <p:spPr>
          <a:xfrm>
            <a:off x="107002" y="981075"/>
            <a:ext cx="11968264" cy="5111750"/>
          </a:xfrm>
        </p:spPr>
        <p:txBody>
          <a:bodyPr/>
          <a:lstStyle/>
          <a:p>
            <a:pPr>
              <a:lnSpc>
                <a:spcPct val="150000"/>
              </a:lnSpc>
              <a:buFont typeface="Wingdings" panose="05000000000000000000" pitchFamily="2" charset="2"/>
              <a:buChar char="l"/>
            </a:pPr>
            <a:r>
              <a:rPr lang="en-US" altLang="zh-CN" sz="24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(1) </a:t>
            </a:r>
            <a:r>
              <a:rPr lang="zh-CN" altLang="en-US" sz="24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在给定平面内： </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直线度公差带是距离为公差值 </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t </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的两平行直线之间的区域。</a:t>
            </a:r>
            <a:endPar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buFont typeface="Wingdings" panose="05000000000000000000" pitchFamily="2" charset="2"/>
              <a:buChar char="l"/>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如图所示，该项直线度公差的含义为：圆柱面上任一素线必须位于轴向平面内，距离为公差值</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0.02mm</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的两平行直线之间。在给定平面内和给定方向上的公差带为间距等于公差值 </a:t>
            </a:r>
            <a:r>
              <a:rPr lang="en-US" altLang="zh-CN" sz="2400" b="1" i="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t </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的两平行直线所限定的区域。</a:t>
            </a:r>
            <a:endParaRPr lang="en-US" altLang="en-US" sz="24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a:p>
            <a:pPr marL="533400" indent="-533400">
              <a:buNone/>
            </a:pPr>
            <a:endParaRPr lang="en-US" altLang="zh-CN" sz="36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5300" name="Rectangle 4"/>
          <p:cNvSpPr>
            <a:spLocks noChangeArrowheads="1"/>
          </p:cNvSpPr>
          <p:nvPr/>
        </p:nvSpPr>
        <p:spPr bwMode="auto">
          <a:xfrm>
            <a:off x="2279650" y="4221163"/>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§3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 name="图片 1"/>
          <p:cNvPicPr>
            <a:picLocks noChangeAspect="1"/>
          </p:cNvPicPr>
          <p:nvPr/>
        </p:nvPicPr>
        <p:blipFill rotWithShape="1">
          <a:blip r:embed="rId1">
            <a:clrChange>
              <a:clrFrom>
                <a:srgbClr val="FFFFFF"/>
              </a:clrFrom>
              <a:clrTo>
                <a:srgbClr val="FFFFFF">
                  <a:alpha val="0"/>
                </a:srgbClr>
              </a:clrTo>
            </a:clrChange>
          </a:blip>
          <a:srcRect t="3750" b="3628"/>
          <a:stretch>
            <a:fillRect/>
          </a:stretch>
        </p:blipFill>
        <p:spPr>
          <a:xfrm>
            <a:off x="2492884" y="3973490"/>
            <a:ext cx="6943216" cy="19034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3" name="Rectangle 3"/>
          <p:cNvSpPr>
            <a:spLocks noGrp="1" noChangeArrowheads="1"/>
          </p:cNvSpPr>
          <p:nvPr>
            <p:ph type="body" idx="1"/>
          </p:nvPr>
        </p:nvSpPr>
        <p:spPr>
          <a:xfrm>
            <a:off x="0" y="738981"/>
            <a:ext cx="11958535" cy="5380037"/>
          </a:xfrm>
        </p:spPr>
        <p:txBody>
          <a:bodyPr/>
          <a:lstStyle/>
          <a:p>
            <a:pPr>
              <a:lnSpc>
                <a:spcPct val="150000"/>
              </a:lnSpc>
              <a:buFont typeface="Wingdings" panose="05000000000000000000" pitchFamily="2" charset="2"/>
              <a:buChar char="l"/>
            </a:pPr>
            <a:r>
              <a:rPr lang="en-US" altLang="zh-CN" sz="28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(2) </a:t>
            </a:r>
            <a:r>
              <a:rPr lang="zh-CN" altLang="en-US" sz="28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在给定一个方向上：</a:t>
            </a:r>
            <a:r>
              <a:rPr lang="zh-CN" altLang="en-US" sz="2800" b="1" dirty="0">
                <a:latin typeface="微软雅黑" panose="020B0503020204020204" pitchFamily="34" charset="-122"/>
                <a:ea typeface="微软雅黑" panose="020B0503020204020204" pitchFamily="34" charset="-122"/>
                <a:sym typeface="微软雅黑" panose="020B0503020204020204" pitchFamily="34" charset="-122"/>
              </a:rPr>
              <a:t> 直线度公差带是距离为公差值 </a:t>
            </a:r>
            <a:r>
              <a:rPr lang="en-US" altLang="zh-CN" sz="2800" b="1" dirty="0">
                <a:latin typeface="微软雅黑" panose="020B0503020204020204" pitchFamily="34" charset="-122"/>
                <a:ea typeface="微软雅黑" panose="020B0503020204020204" pitchFamily="34" charset="-122"/>
                <a:sym typeface="微软雅黑" panose="020B0503020204020204" pitchFamily="34" charset="-122"/>
              </a:rPr>
              <a:t>t </a:t>
            </a:r>
            <a:r>
              <a:rPr lang="zh-CN" altLang="en-US" sz="2800" b="1" dirty="0">
                <a:latin typeface="微软雅黑" panose="020B0503020204020204" pitchFamily="34" charset="-122"/>
                <a:ea typeface="微软雅黑" panose="020B0503020204020204" pitchFamily="34" charset="-122"/>
                <a:sym typeface="微软雅黑" panose="020B0503020204020204" pitchFamily="34" charset="-122"/>
              </a:rPr>
              <a:t>的两平行平面之间的区域。</a:t>
            </a:r>
            <a:endParaRPr lang="en-US" altLang="zh-CN" sz="2800" b="1" dirty="0">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buFont typeface="Wingdings" panose="05000000000000000000" pitchFamily="2" charset="2"/>
              <a:buChar char="l"/>
            </a:pPr>
            <a:r>
              <a:rPr lang="zh-CN" altLang="en-US" sz="2800" b="1" dirty="0">
                <a:latin typeface="微软雅黑" panose="020B0503020204020204" pitchFamily="34" charset="-122"/>
                <a:ea typeface="微软雅黑" panose="020B0503020204020204" pitchFamily="34" charset="-122"/>
                <a:sym typeface="微软雅黑" panose="020B0503020204020204" pitchFamily="34" charset="-122"/>
              </a:rPr>
              <a:t>如图所示，该项直线度公差的含义为：</a:t>
            </a:r>
            <a:r>
              <a:rPr lang="zh-CN" altLang="en-US" sz="28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棱线必须位于箭头所示方向</a:t>
            </a:r>
            <a:r>
              <a:rPr lang="zh-CN" altLang="en-US" sz="2800" b="1" dirty="0">
                <a:latin typeface="微软雅黑" panose="020B0503020204020204" pitchFamily="34" charset="-122"/>
                <a:ea typeface="微软雅黑" panose="020B0503020204020204" pitchFamily="34" charset="-122"/>
                <a:sym typeface="微软雅黑" panose="020B0503020204020204" pitchFamily="34" charset="-122"/>
              </a:rPr>
              <a:t>，距离为公差值</a:t>
            </a:r>
            <a:r>
              <a:rPr lang="en-US" altLang="zh-CN" sz="2800" b="1" dirty="0">
                <a:latin typeface="微软雅黑" panose="020B0503020204020204" pitchFamily="34" charset="-122"/>
                <a:ea typeface="微软雅黑" panose="020B0503020204020204" pitchFamily="34" charset="-122"/>
                <a:sym typeface="微软雅黑" panose="020B0503020204020204" pitchFamily="34" charset="-122"/>
              </a:rPr>
              <a:t>0.1mm</a:t>
            </a:r>
            <a:r>
              <a:rPr lang="zh-CN" altLang="en-US" sz="2800" b="1" dirty="0">
                <a:latin typeface="微软雅黑" panose="020B0503020204020204" pitchFamily="34" charset="-122"/>
                <a:ea typeface="微软雅黑" panose="020B0503020204020204" pitchFamily="34" charset="-122"/>
                <a:sym typeface="微软雅黑" panose="020B0503020204020204" pitchFamily="34" charset="-122"/>
              </a:rPr>
              <a:t>的两平行平面内。</a:t>
            </a:r>
            <a:r>
              <a:rPr lang="zh-CN" altLang="en-US" sz="3600" dirty="0">
                <a:latin typeface="微软雅黑" panose="020B0503020204020204" pitchFamily="34" charset="-122"/>
                <a:ea typeface="微软雅黑" panose="020B0503020204020204" pitchFamily="34" charset="-122"/>
                <a:sym typeface="微软雅黑" panose="020B0503020204020204" pitchFamily="34" charset="-122"/>
              </a:rPr>
              <a:t> </a:t>
            </a:r>
            <a:endParaRPr lang="zh-CN" altLang="en-US" sz="2800" b="1"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40644" name="Picture 4"/>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90650" y="3727161"/>
            <a:ext cx="9410700" cy="31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3" name="Rectangle 3"/>
          <p:cNvSpPr>
            <a:spLocks noGrp="1" noChangeArrowheads="1"/>
          </p:cNvSpPr>
          <p:nvPr>
            <p:ph type="body" idx="1"/>
          </p:nvPr>
        </p:nvSpPr>
        <p:spPr>
          <a:xfrm>
            <a:off x="0" y="738981"/>
            <a:ext cx="11958535" cy="5380037"/>
          </a:xfrm>
        </p:spPr>
        <p:txBody>
          <a:bodyPr/>
          <a:lstStyle/>
          <a:p>
            <a:pPr>
              <a:lnSpc>
                <a:spcPct val="150000"/>
              </a:lnSpc>
              <a:buFont typeface="Wingdings" panose="05000000000000000000" pitchFamily="2" charset="2"/>
              <a:buChar char="l"/>
            </a:pPr>
            <a:r>
              <a:rPr lang="en-US" altLang="zh-CN" sz="28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(3) </a:t>
            </a:r>
            <a:r>
              <a:rPr lang="zh-CN" altLang="en-US" sz="28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在给定两个互相垂直方向上</a:t>
            </a:r>
            <a:r>
              <a:rPr lang="en-US" altLang="zh-CN" sz="2800" b="1"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sym typeface="微软雅黑" panose="020B0503020204020204" pitchFamily="34" charset="-122"/>
              </a:rPr>
              <a:t>  直线度公差带是正截面尺寸为公差值</a:t>
            </a:r>
            <a:r>
              <a:rPr lang="en-US" altLang="zh-CN" sz="2800" b="1" dirty="0">
                <a:latin typeface="微软雅黑" panose="020B0503020204020204" pitchFamily="34" charset="-122"/>
                <a:ea typeface="微软雅黑" panose="020B0503020204020204" pitchFamily="34" charset="-122"/>
                <a:sym typeface="微软雅黑" panose="020B0503020204020204" pitchFamily="34" charset="-122"/>
              </a:rPr>
              <a:t>t1×t2</a:t>
            </a:r>
            <a:r>
              <a:rPr lang="zh-CN" altLang="en-US" sz="2800" b="1" dirty="0">
                <a:latin typeface="微软雅黑" panose="020B0503020204020204" pitchFamily="34" charset="-122"/>
                <a:ea typeface="微软雅黑" panose="020B0503020204020204" pitchFamily="34" charset="-122"/>
                <a:sym typeface="微软雅黑" panose="020B0503020204020204" pitchFamily="34" charset="-122"/>
              </a:rPr>
              <a:t>的四棱柱内的区域。</a:t>
            </a:r>
            <a:endParaRPr lang="en-US" altLang="zh-CN" sz="2800" b="1" dirty="0">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buFont typeface="Wingdings" panose="05000000000000000000" pitchFamily="2" charset="2"/>
              <a:buChar char="l"/>
            </a:pPr>
            <a:r>
              <a:rPr lang="zh-CN" altLang="en-US" sz="2800" b="1" dirty="0">
                <a:latin typeface="微软雅黑" panose="020B0503020204020204" pitchFamily="34" charset="-122"/>
                <a:ea typeface="微软雅黑" panose="020B0503020204020204" pitchFamily="34" charset="-122"/>
                <a:sym typeface="微软雅黑" panose="020B0503020204020204" pitchFamily="34" charset="-122"/>
              </a:rPr>
              <a:t>如图所示，该项直线度公差的含义为：棱线必须位于水平方向距离为公差值</a:t>
            </a:r>
            <a:r>
              <a:rPr lang="en-US" altLang="zh-CN" sz="2800" b="1" dirty="0">
                <a:latin typeface="微软雅黑" panose="020B0503020204020204" pitchFamily="34" charset="-122"/>
                <a:ea typeface="微软雅黑" panose="020B0503020204020204" pitchFamily="34" charset="-122"/>
                <a:sym typeface="微软雅黑" panose="020B0503020204020204" pitchFamily="34" charset="-122"/>
              </a:rPr>
              <a:t>0.2mm</a:t>
            </a:r>
            <a:r>
              <a:rPr lang="zh-CN" altLang="en-US" sz="2800" b="1" dirty="0">
                <a:latin typeface="微软雅黑" panose="020B0503020204020204" pitchFamily="34" charset="-122"/>
                <a:ea typeface="微软雅黑" panose="020B0503020204020204" pitchFamily="34" charset="-122"/>
                <a:sym typeface="微软雅黑" panose="020B0503020204020204" pitchFamily="34" charset="-122"/>
              </a:rPr>
              <a:t>，垂直方向距离为公差值</a:t>
            </a:r>
            <a:r>
              <a:rPr lang="en-US" altLang="zh-CN" sz="2800" b="1" dirty="0">
                <a:latin typeface="微软雅黑" panose="020B0503020204020204" pitchFamily="34" charset="-122"/>
                <a:ea typeface="微软雅黑" panose="020B0503020204020204" pitchFamily="34" charset="-122"/>
                <a:sym typeface="微软雅黑" panose="020B0503020204020204" pitchFamily="34" charset="-122"/>
              </a:rPr>
              <a:t>0.1mm</a:t>
            </a:r>
            <a:r>
              <a:rPr lang="zh-CN" altLang="en-US" sz="2800" b="1" dirty="0">
                <a:latin typeface="微软雅黑" panose="020B0503020204020204" pitchFamily="34" charset="-122"/>
                <a:ea typeface="微软雅黑" panose="020B0503020204020204" pitchFamily="34" charset="-122"/>
                <a:sym typeface="微软雅黑" panose="020B0503020204020204" pitchFamily="34" charset="-122"/>
              </a:rPr>
              <a:t>的四棱柱内。</a:t>
            </a:r>
            <a:endParaRPr lang="zh-CN" altLang="en-US" sz="28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16738" name="Picture 2"/>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l="1566" t="2577" r="1733"/>
          <a:stretch>
            <a:fillRect/>
          </a:stretch>
        </p:blipFill>
        <p:spPr bwMode="auto">
          <a:xfrm>
            <a:off x="1896893" y="3667340"/>
            <a:ext cx="8398213" cy="2757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3" name="Rectangle 3"/>
          <p:cNvSpPr>
            <a:spLocks noGrp="1" noChangeArrowheads="1"/>
          </p:cNvSpPr>
          <p:nvPr>
            <p:ph type="body" idx="1"/>
          </p:nvPr>
        </p:nvSpPr>
        <p:spPr>
          <a:xfrm>
            <a:off x="0" y="738982"/>
            <a:ext cx="11958535" cy="2413794"/>
          </a:xfrm>
        </p:spPr>
        <p:txBody>
          <a:bodyPr/>
          <a:lstStyle/>
          <a:p>
            <a:pPr>
              <a:lnSpc>
                <a:spcPct val="150000"/>
              </a:lnSpc>
              <a:spcBef>
                <a:spcPts val="0"/>
              </a:spcBef>
              <a:buFont typeface="Wingdings" panose="05000000000000000000" pitchFamily="2" charset="2"/>
              <a:buChar char="l"/>
            </a:pPr>
            <a:r>
              <a:rPr lang="en-US" altLang="zh-CN" sz="28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sz="28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在任意方向上</a:t>
            </a:r>
            <a:r>
              <a:rPr lang="en-US" altLang="zh-CN" sz="28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8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sym typeface="微软雅黑" panose="020B0503020204020204" pitchFamily="34" charset="-122"/>
              </a:rPr>
              <a:t>直线度公差带是直径为公差值</a:t>
            </a:r>
            <a:r>
              <a:rPr lang="en-US" altLang="zh-CN"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800" b="1" dirty="0">
                <a:latin typeface="微软雅黑" panose="020B0503020204020204" pitchFamily="34" charset="-122"/>
                <a:ea typeface="微软雅黑" panose="020B0503020204020204" pitchFamily="34" charset="-122"/>
                <a:sym typeface="微软雅黑" panose="020B0503020204020204" pitchFamily="34" charset="-122"/>
              </a:rPr>
              <a:t>t</a:t>
            </a:r>
            <a:r>
              <a:rPr lang="zh-CN" altLang="en-US" sz="2800" b="1" dirty="0">
                <a:latin typeface="微软雅黑" panose="020B0503020204020204" pitchFamily="34" charset="-122"/>
                <a:ea typeface="微软雅黑" panose="020B0503020204020204" pitchFamily="34" charset="-122"/>
                <a:sym typeface="微软雅黑" panose="020B0503020204020204" pitchFamily="34" charset="-122"/>
              </a:rPr>
              <a:t>的圆柱面内的区域。</a:t>
            </a:r>
            <a:endParaRPr lang="en-US" altLang="zh-CN" sz="2800" b="1" dirty="0">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spcBef>
                <a:spcPts val="0"/>
              </a:spcBef>
              <a:buFont typeface="Wingdings" panose="05000000000000000000" pitchFamily="2" charset="2"/>
              <a:buChar char="l"/>
            </a:pPr>
            <a:r>
              <a:rPr lang="zh-CN" altLang="en-US" sz="2800" b="1" dirty="0">
                <a:latin typeface="微软雅黑" panose="020B0503020204020204" pitchFamily="34" charset="-122"/>
                <a:ea typeface="微软雅黑" panose="020B0503020204020204" pitchFamily="34" charset="-122"/>
                <a:sym typeface="微软雅黑" panose="020B0503020204020204" pitchFamily="34" charset="-122"/>
              </a:rPr>
              <a:t>如图所示，该项直线度公差的含义为：</a:t>
            </a:r>
            <a:r>
              <a:rPr lang="zh-CN" altLang="en-US" sz="28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圆柱体的轴线</a:t>
            </a:r>
            <a:r>
              <a:rPr lang="zh-CN" altLang="en-US" sz="2800" b="1" dirty="0">
                <a:latin typeface="微软雅黑" panose="020B0503020204020204" pitchFamily="34" charset="-122"/>
                <a:ea typeface="微软雅黑" panose="020B0503020204020204" pitchFamily="34" charset="-122"/>
                <a:sym typeface="微软雅黑" panose="020B0503020204020204" pitchFamily="34" charset="-122"/>
              </a:rPr>
              <a:t>必须位于直径为公差值</a:t>
            </a:r>
            <a:r>
              <a:rPr lang="en-US" altLang="zh-CN" sz="2800" b="1" dirty="0">
                <a:latin typeface="微软雅黑" panose="020B0503020204020204" pitchFamily="34" charset="-122"/>
                <a:ea typeface="微软雅黑" panose="020B0503020204020204" pitchFamily="34" charset="-122"/>
                <a:sym typeface="微软雅黑" panose="020B0503020204020204" pitchFamily="34" charset="-122"/>
              </a:rPr>
              <a:t>0.08mm</a:t>
            </a:r>
            <a:r>
              <a:rPr lang="zh-CN" altLang="en-US" sz="2800" b="1" dirty="0">
                <a:latin typeface="微软雅黑" panose="020B0503020204020204" pitchFamily="34" charset="-122"/>
                <a:ea typeface="微软雅黑" panose="020B0503020204020204" pitchFamily="34" charset="-122"/>
                <a:sym typeface="微软雅黑" panose="020B0503020204020204" pitchFamily="34" charset="-122"/>
              </a:rPr>
              <a:t>的圆柱面内。</a:t>
            </a:r>
            <a:endParaRPr lang="zh-CN" altLang="en-US" sz="28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6" name="Picture 4"/>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 y="3370587"/>
            <a:ext cx="12192000" cy="3487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1" name="Rectangle 3"/>
          <p:cNvSpPr>
            <a:spLocks noGrp="1" noChangeArrowheads="1"/>
          </p:cNvSpPr>
          <p:nvPr>
            <p:ph type="body" idx="1"/>
          </p:nvPr>
        </p:nvSpPr>
        <p:spPr>
          <a:xfrm>
            <a:off x="181428" y="923925"/>
            <a:ext cx="11797212" cy="3076575"/>
          </a:xfrm>
        </p:spPr>
        <p:txBody>
          <a:bodyPr/>
          <a:lstStyle/>
          <a:p>
            <a:pPr marL="0" indent="0">
              <a:buNone/>
            </a:pPr>
            <a:r>
              <a:rPr lang="en-US" altLang="zh-CN" sz="4000" b="1" dirty="0">
                <a:solidFill>
                  <a:srgbClr val="961B0E"/>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2. </a:t>
            </a:r>
            <a:r>
              <a:rPr lang="zh-CN" altLang="en-US" sz="4000" b="1" dirty="0">
                <a:solidFill>
                  <a:srgbClr val="961B0E"/>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平面度公差</a:t>
            </a:r>
            <a:endParaRPr lang="zh-CN" altLang="en-US" sz="4000" b="1" dirty="0">
              <a:solidFill>
                <a:srgbClr val="961B0E"/>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a:p>
            <a:pPr marL="360045" indent="-342900">
              <a:lnSpc>
                <a:spcPct val="150000"/>
              </a:lnSpc>
              <a:spcBef>
                <a:spcPts val="600"/>
              </a:spcBef>
              <a:buFont typeface="Wingdings" panose="05000000000000000000" pitchFamily="2" charset="2"/>
              <a:buChar char="l"/>
            </a:pP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平面度</a:t>
            </a:r>
            <a:r>
              <a:rPr lang="en-US" altLang="zh-CN"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(flatness)</a:t>
            </a: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公差</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是单一实际平面所允许的变动全量。平面度公差用于控制平面的形状误差，其公差带是距离为公差值 </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t </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的两平行平面之间的区域。</a:t>
            </a:r>
            <a:endPar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marL="360045" indent="-342900">
              <a:lnSpc>
                <a:spcPct val="150000"/>
              </a:lnSpc>
              <a:spcBef>
                <a:spcPts val="600"/>
              </a:spcBef>
              <a:buFont typeface="Wingdings" panose="05000000000000000000" pitchFamily="2" charset="2"/>
              <a:buChar char="l"/>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如图所示，该项平面度公差的含义为：所指表面必须位于距离为公差值</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0.08mm</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的两平行平面之间的区域内。</a:t>
            </a:r>
            <a:endParaRPr lang="zh-CN" altLang="en-US" sz="24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42692" name="Picture 4"/>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17320" y="4226560"/>
            <a:ext cx="9357360" cy="2259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3716" name="Picture 4"/>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52160" y="3213711"/>
            <a:ext cx="6158412" cy="3286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Rectangle 3"/>
          <p:cNvSpPr txBox="1">
            <a:spLocks noChangeArrowheads="1"/>
          </p:cNvSpPr>
          <p:nvPr/>
        </p:nvSpPr>
        <p:spPr>
          <a:xfrm>
            <a:off x="181428" y="981075"/>
            <a:ext cx="11829144" cy="52355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indent="0">
              <a:buFont typeface="Arial" panose="020B0604020202020204" pitchFamily="34" charset="0"/>
              <a:buNone/>
            </a:pPr>
            <a:r>
              <a:rPr lang="en-US" altLang="zh-CN" sz="4000" b="1" dirty="0">
                <a:solidFill>
                  <a:srgbClr val="961B0E"/>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3. </a:t>
            </a:r>
            <a:r>
              <a:rPr lang="zh-CN" altLang="en-US" sz="4000" b="1" dirty="0">
                <a:solidFill>
                  <a:srgbClr val="961B0E"/>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圆度公差</a:t>
            </a:r>
            <a:endParaRPr lang="zh-CN" altLang="en-US" sz="4000" b="1" dirty="0">
              <a:solidFill>
                <a:srgbClr val="961B0E"/>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a:p>
            <a:pPr marL="288290" indent="-342900">
              <a:lnSpc>
                <a:spcPct val="150000"/>
              </a:lnSpc>
              <a:spcBef>
                <a:spcPts val="600"/>
              </a:spcBef>
              <a:buFont typeface="Wingdings" panose="05000000000000000000" pitchFamily="2" charset="2"/>
              <a:buChar char="l"/>
            </a:pP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圆度</a:t>
            </a:r>
            <a:r>
              <a:rPr lang="en-US" altLang="zh-CN"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(roundness)</a:t>
            </a: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公差</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是单一实际圆所允许的变动全量。圆度公差用于控制实际圆在回转轴径向截面</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即垂直于轴线的截面</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内的形状误差，其公差带是在同一正截面上半径差为公差值 </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t </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的两同心圆之间的区域 。</a:t>
            </a:r>
            <a:endParaRPr lang="en-US" altLang="zh-CN" sz="2400" b="1" dirty="0">
              <a:latin typeface="微软雅黑" panose="020B0503020204020204" pitchFamily="34" charset="-122"/>
              <a:ea typeface="微软雅黑" panose="020B0503020204020204" pitchFamily="34" charset="-122"/>
              <a:sym typeface="微软雅黑" panose="020B0503020204020204" pitchFamily="34" charset="-122"/>
            </a:endParaRPr>
          </a:p>
          <a:p>
            <a:pPr marL="288290" indent="-342900">
              <a:lnSpc>
                <a:spcPct val="150000"/>
              </a:lnSpc>
              <a:spcBef>
                <a:spcPts val="600"/>
              </a:spcBef>
              <a:buFont typeface="Wingdings" panose="05000000000000000000" pitchFamily="2" charset="2"/>
              <a:buChar char="l"/>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如图所示，该项圆度公差的含义为：</a:t>
            </a:r>
            <a:endParaRPr lang="zh-CN" altLang="en-US" sz="24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Rectangle 3"/>
          <p:cNvSpPr txBox="1">
            <a:spLocks noChangeArrowheads="1"/>
          </p:cNvSpPr>
          <p:nvPr/>
        </p:nvSpPr>
        <p:spPr>
          <a:xfrm>
            <a:off x="135708" y="3949712"/>
            <a:ext cx="5564052" cy="3549626"/>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indent="0">
              <a:lnSpc>
                <a:spcPct val="150000"/>
              </a:lnSpc>
              <a:spcBef>
                <a:spcPts val="600"/>
              </a:spcBef>
              <a:buNone/>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在垂直于轴线的任一正截面上，所截的实际圆必须位于半径差为公差值</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0.03mm</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的两同心圆之间。圆度公差也可以标注在圆锥面上，</a:t>
            </a: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公差的指引线箭头必须垂直于轴线。</a:t>
            </a:r>
            <a:endParaRPr lang="zh-CN" altLang="en-US" sz="24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740" name="Picture 4"/>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53736" y="4089084"/>
            <a:ext cx="4489613" cy="2631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4741" name="Picture 5"/>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4018" y="4028283"/>
            <a:ext cx="5178607" cy="2752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Rectangle 3"/>
          <p:cNvSpPr txBox="1">
            <a:spLocks noChangeArrowheads="1"/>
          </p:cNvSpPr>
          <p:nvPr/>
        </p:nvSpPr>
        <p:spPr>
          <a:xfrm>
            <a:off x="181428" y="981075"/>
            <a:ext cx="11829144" cy="52355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indent="0">
              <a:buFont typeface="Arial" panose="020B0604020202020204" pitchFamily="34" charset="0"/>
              <a:buNone/>
            </a:pPr>
            <a:r>
              <a:rPr lang="en-US" altLang="zh-CN" sz="4000" b="1" dirty="0">
                <a:solidFill>
                  <a:srgbClr val="961B0E"/>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4. </a:t>
            </a:r>
            <a:r>
              <a:rPr lang="zh-CN" altLang="en-US" sz="4000" b="1" dirty="0">
                <a:solidFill>
                  <a:srgbClr val="961B0E"/>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圆柱度公差</a:t>
            </a:r>
            <a:endParaRPr lang="zh-CN" altLang="en-US" sz="4000" b="1" dirty="0">
              <a:solidFill>
                <a:srgbClr val="961B0E"/>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a:p>
            <a:pPr marL="288290" indent="-342900">
              <a:lnSpc>
                <a:spcPct val="150000"/>
              </a:lnSpc>
              <a:spcBef>
                <a:spcPts val="600"/>
              </a:spcBef>
              <a:buFont typeface="Wingdings" panose="05000000000000000000" pitchFamily="2" charset="2"/>
              <a:buChar char="l"/>
            </a:pP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圆柱度</a:t>
            </a:r>
            <a:r>
              <a:rPr lang="en-US" altLang="zh-CN"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(cylindricity)</a:t>
            </a: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公差</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是单一实际圆柱所允许的变动全量。圆柱度公差用于控制圆柱表面的形状误差，公差带是半径差为公差值</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t</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的两同轴圆柱面之间的区域。</a:t>
            </a:r>
            <a:endParaRPr lang="en-US" altLang="zh-CN" sz="2400" b="1" dirty="0">
              <a:latin typeface="微软雅黑" panose="020B0503020204020204" pitchFamily="34" charset="-122"/>
              <a:ea typeface="微软雅黑" panose="020B0503020204020204" pitchFamily="34" charset="-122"/>
              <a:sym typeface="微软雅黑" panose="020B0503020204020204" pitchFamily="34" charset="-122"/>
            </a:endParaRPr>
          </a:p>
          <a:p>
            <a:pPr marL="288290" indent="-342900">
              <a:lnSpc>
                <a:spcPct val="150000"/>
              </a:lnSpc>
              <a:spcBef>
                <a:spcPts val="600"/>
              </a:spcBef>
              <a:buFont typeface="Wingdings" panose="05000000000000000000" pitchFamily="2" charset="2"/>
              <a:buChar char="l"/>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如图所示，该项圆柱度公差的含义为：被测圆柱面必须位于半径差为公差值</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0.05mm</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的两同轴圆柱面之间。</a:t>
            </a:r>
            <a:endParaRPr lang="zh-CN" altLang="en-US" sz="24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3074"/>
          <p:cNvSpPr>
            <a:spLocks noGrp="1" noChangeArrowheads="1"/>
          </p:cNvSpPr>
          <p:nvPr>
            <p:ph type="title"/>
          </p:nvPr>
        </p:nvSpPr>
        <p:spPr>
          <a:xfrm>
            <a:off x="476383" y="966313"/>
            <a:ext cx="9618231" cy="654257"/>
          </a:xfrm>
        </p:spPr>
        <p:txBody>
          <a:bodyPr>
            <a:normAutofit fontScale="90000"/>
          </a:bodyPr>
          <a:lstStyle/>
          <a:p>
            <a:pPr marL="457200" indent="-457200" algn="l">
              <a:buFont typeface="Wingdings" panose="05000000000000000000" pitchFamily="2" charset="2"/>
              <a:buChar char="Ø"/>
            </a:pPr>
            <a:r>
              <a:rPr lang="zh-CN" altLang="en-US" sz="32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形状与位置误差对机器零件的使用功能有很大的影响</a:t>
            </a:r>
            <a:endParaRPr lang="zh-CN" altLang="en-US" sz="32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5811" name="Rectangle 3075"/>
          <p:cNvSpPr>
            <a:spLocks noGrp="1" noChangeArrowheads="1"/>
          </p:cNvSpPr>
          <p:nvPr>
            <p:ph type="body" idx="1"/>
          </p:nvPr>
        </p:nvSpPr>
        <p:spPr>
          <a:xfrm>
            <a:off x="647059" y="1838658"/>
            <a:ext cx="11270844" cy="4053029"/>
          </a:xfrm>
        </p:spPr>
        <p:txBody>
          <a:bodyPr>
            <a:normAutofit fontScale="85000" lnSpcReduction="10000"/>
          </a:bodyPr>
          <a:lstStyle/>
          <a:p>
            <a:pPr marL="0" indent="0">
              <a:lnSpc>
                <a:spcPct val="150000"/>
              </a:lnSpc>
              <a:spcBef>
                <a:spcPts val="0"/>
              </a:spcBef>
              <a:buNone/>
            </a:pPr>
            <a:r>
              <a:rPr lang="zh-CN" altLang="en-US" sz="28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例如：</a:t>
            </a:r>
            <a:endParaRPr lang="en-US" altLang="zh-CN" sz="2800"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spcBef>
                <a:spcPts val="0"/>
              </a:spcBef>
              <a:buFont typeface="Wingdings" panose="05000000000000000000" pitchFamily="2" charset="2"/>
              <a:buChar char="ü"/>
            </a:pPr>
            <a:r>
              <a:rPr lang="zh-CN" altLang="en-US" sz="28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圆柱表面形状误差   </a:t>
            </a:r>
            <a:r>
              <a:rPr lang="en-US" altLang="zh-CN" sz="2800"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28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在间隙配合中会使间隙大小分布不均，造成局部磨损加  </a:t>
            </a:r>
            <a:endParaRPr lang="en-US" altLang="zh-CN" sz="28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lnSpc>
                <a:spcPct val="150000"/>
              </a:lnSpc>
              <a:spcBef>
                <a:spcPts val="0"/>
              </a:spcBef>
              <a:buNone/>
            </a:pPr>
            <a:r>
              <a:rPr lang="en-US" altLang="zh-CN" sz="28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8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快，从而降低零件的使用寿命</a:t>
            </a:r>
            <a:endParaRPr lang="zh-CN" altLang="en-US" sz="2800" dirty="0">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spcBef>
                <a:spcPts val="0"/>
              </a:spcBef>
              <a:buFont typeface="Wingdings" panose="05000000000000000000" pitchFamily="2" charset="2"/>
              <a:buChar char="ü"/>
            </a:pPr>
            <a:r>
              <a:rPr lang="zh-CN" altLang="en-US" sz="28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平面形状误差 </a:t>
            </a:r>
            <a:r>
              <a:rPr lang="en-US" altLang="zh-CN" sz="2800"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28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会减少配对接触零件的实际支承面积，增大单位面积压力，</a:t>
            </a:r>
            <a:endParaRPr lang="en-US" altLang="zh-CN" sz="28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lnSpc>
                <a:spcPct val="150000"/>
              </a:lnSpc>
              <a:spcBef>
                <a:spcPts val="0"/>
              </a:spcBef>
              <a:buNone/>
            </a:pPr>
            <a:r>
              <a:rPr lang="en-US" altLang="zh-CN" sz="28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8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使接触表面的变形增大</a:t>
            </a:r>
            <a:endParaRPr lang="zh-CN" altLang="en-US" sz="2800" dirty="0">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spcBef>
                <a:spcPts val="0"/>
              </a:spcBef>
              <a:buFont typeface="Wingdings" panose="05000000000000000000" pitchFamily="2" charset="2"/>
              <a:buChar char="ü"/>
            </a:pPr>
            <a:r>
              <a:rPr lang="zh-CN" altLang="en-US" sz="28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机床主轴定位锥面对两轴颈的跳动 </a:t>
            </a:r>
            <a:r>
              <a:rPr lang="en-US" altLang="zh-CN" sz="2800"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28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使机床的加工精度降低；</a:t>
            </a:r>
            <a:endParaRPr lang="zh-CN" altLang="en-US" sz="2800" dirty="0">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spcBef>
                <a:spcPts val="0"/>
              </a:spcBef>
              <a:buFont typeface="Wingdings" panose="05000000000000000000" pitchFamily="2" charset="2"/>
              <a:buChar char="ü"/>
            </a:pPr>
            <a:r>
              <a:rPr lang="zh-CN" altLang="en-US" sz="28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齿轮两个轴的平行度误差 </a:t>
            </a:r>
            <a:r>
              <a:rPr lang="en-US" altLang="zh-CN" sz="2800"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28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降低轮齿的接触精度。</a:t>
            </a:r>
            <a:endParaRPr lang="zh-CN" altLang="en-US" sz="28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标题 1"/>
          <p:cNvSpPr txBox="1"/>
          <p:nvPr/>
        </p:nvSpPr>
        <p:spPr bwMode="auto">
          <a:xfrm>
            <a:off x="732470" y="129650"/>
            <a:ext cx="848093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概述</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Rectangle 3075"/>
          <p:cNvSpPr txBox="1">
            <a:spLocks noChangeArrowheads="1"/>
          </p:cNvSpPr>
          <p:nvPr/>
        </p:nvSpPr>
        <p:spPr>
          <a:xfrm>
            <a:off x="541697" y="5957046"/>
            <a:ext cx="11270844" cy="549261"/>
          </a:xfrm>
          <a:prstGeom prst="rect">
            <a:avLst/>
          </a:prstGeom>
          <a:solidFill>
            <a:srgbClr val="92D050"/>
          </a:solidFill>
        </p:spPr>
        <p:txBody>
          <a:bodyPr vert="horz" lIns="91440" tIns="45720" rIns="91440" bIns="45720" rtlCol="0">
            <a:normAutofit fontScale="77500" lnSpcReduction="20000"/>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indent="0">
              <a:lnSpc>
                <a:spcPct val="150000"/>
              </a:lnSpc>
              <a:spcBef>
                <a:spcPts val="0"/>
              </a:spcBef>
              <a:buFont typeface="Arial" panose="020B0604020202020204" pitchFamily="34" charset="0"/>
              <a:buNone/>
            </a:pPr>
            <a:r>
              <a:rPr lang="zh-CN" altLang="en-US" sz="28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几何误差对产品的工作精度、寿命影响很大，特别是对高速、重载和精密仪器的影响更大</a:t>
            </a:r>
            <a:r>
              <a:rPr lang="zh-CN" altLang="en-US" sz="2800" dirty="0">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Rectangle 3"/>
          <p:cNvSpPr txBox="1">
            <a:spLocks noChangeArrowheads="1"/>
          </p:cNvSpPr>
          <p:nvPr/>
        </p:nvSpPr>
        <p:spPr>
          <a:xfrm>
            <a:off x="181428" y="930275"/>
            <a:ext cx="11829144" cy="52355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indent="0">
              <a:buNone/>
            </a:pPr>
            <a:r>
              <a:rPr lang="en-US" altLang="zh-CN" sz="4000" b="1" dirty="0">
                <a:solidFill>
                  <a:srgbClr val="961B0E"/>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5.</a:t>
            </a:r>
            <a:r>
              <a:rPr lang="zh-CN" altLang="en-US" sz="4000" b="1" dirty="0">
                <a:solidFill>
                  <a:srgbClr val="961B0E"/>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线轮廓度公差</a:t>
            </a:r>
            <a:endParaRPr lang="zh-CN" altLang="en-US" sz="4000" b="1" dirty="0">
              <a:solidFill>
                <a:srgbClr val="961B0E"/>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a:p>
            <a:pPr marL="288290" indent="-342900">
              <a:lnSpc>
                <a:spcPct val="150000"/>
              </a:lnSpc>
              <a:spcBef>
                <a:spcPts val="600"/>
              </a:spcBef>
              <a:buFont typeface="Wingdings" panose="05000000000000000000" pitchFamily="2" charset="2"/>
              <a:buChar char="l"/>
            </a:pP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线轮廓度</a:t>
            </a:r>
            <a:r>
              <a:rPr lang="en-US" altLang="zh-CN"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(profile of any line)</a:t>
            </a: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公差</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是实际轮廓线所允许的变动全量。线轮廓度公差用于控制平面曲线或曲面截面轮廓的形状误差，公差带是包络一系列直径为公差值</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t</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的圆的两包络曲线之间的区域，诸圆圆心应位于理想轮廓曲线上。</a:t>
            </a:r>
            <a:endParaRPr lang="en-US" altLang="zh-CN" sz="2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Rectangle 3"/>
          <p:cNvSpPr txBox="1">
            <a:spLocks noChangeArrowheads="1"/>
          </p:cNvSpPr>
          <p:nvPr/>
        </p:nvSpPr>
        <p:spPr>
          <a:xfrm>
            <a:off x="72208" y="3327400"/>
            <a:ext cx="12056292" cy="3549626"/>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800100" indent="-342900">
              <a:lnSpc>
                <a:spcPct val="150000"/>
              </a:lnSpc>
              <a:spcBef>
                <a:spcPts val="600"/>
              </a:spcBef>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如图所示，被测实际轮廓线必须位于包络一系列圆的两包络曲线之间，诸圆的直径为公差值</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0.04mm</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，且圆心在理想轮廓上。</a:t>
            </a:r>
            <a:endParaRPr lang="zh-CN" altLang="en-US" sz="24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t="30926" b="34537"/>
          <a:stretch>
            <a:fillRect/>
          </a:stretch>
        </p:blipFill>
        <p:spPr>
          <a:xfrm>
            <a:off x="1461433" y="4489450"/>
            <a:ext cx="4634567" cy="2368550"/>
          </a:xfrm>
          <a:prstGeom prst="rect">
            <a:avLst/>
          </a:prstGeom>
        </p:spPr>
      </p:pic>
      <p:pic>
        <p:nvPicPr>
          <p:cNvPr id="9" name="图片 8"/>
          <p:cNvPicPr>
            <a:picLocks noChangeAspect="1"/>
          </p:cNvPicPr>
          <p:nvPr/>
        </p:nvPicPr>
        <p:blipFill rotWithShape="1">
          <a:blip r:embed="rId2" cstate="print">
            <a:extLst>
              <a:ext uri="{28A0092B-C50C-407E-A947-70E740481C1C}">
                <a14:useLocalDpi xmlns:a14="http://schemas.microsoft.com/office/drawing/2010/main" val="0"/>
              </a:ext>
            </a:extLst>
          </a:blip>
          <a:srcRect t="65130"/>
          <a:stretch>
            <a:fillRect/>
          </a:stretch>
        </p:blipFill>
        <p:spPr>
          <a:xfrm>
            <a:off x="5981700" y="3916957"/>
            <a:ext cx="5699758" cy="294104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Rectangle 3"/>
          <p:cNvSpPr txBox="1">
            <a:spLocks noChangeArrowheads="1"/>
          </p:cNvSpPr>
          <p:nvPr/>
        </p:nvSpPr>
        <p:spPr>
          <a:xfrm>
            <a:off x="181428" y="866775"/>
            <a:ext cx="11829144" cy="52355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indent="0">
              <a:buNone/>
            </a:pPr>
            <a:r>
              <a:rPr lang="en-US" altLang="zh-CN" sz="4000" b="1" dirty="0">
                <a:solidFill>
                  <a:srgbClr val="961B0E"/>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6.</a:t>
            </a:r>
            <a:r>
              <a:rPr lang="zh-CN" altLang="en-US" sz="4000" b="1" dirty="0">
                <a:solidFill>
                  <a:srgbClr val="961B0E"/>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面轮廓度公差</a:t>
            </a:r>
            <a:endParaRPr lang="zh-CN" altLang="en-US" sz="4000" b="1" dirty="0">
              <a:solidFill>
                <a:srgbClr val="961B0E"/>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a:p>
            <a:pPr marL="288290" indent="-342900">
              <a:lnSpc>
                <a:spcPct val="150000"/>
              </a:lnSpc>
              <a:spcBef>
                <a:spcPts val="600"/>
              </a:spcBef>
              <a:buFont typeface="Wingdings" panose="05000000000000000000" pitchFamily="2" charset="2"/>
              <a:buChar char="l"/>
            </a:pP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面轮廓度</a:t>
            </a:r>
            <a:r>
              <a:rPr lang="en-US" altLang="zh-CN"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(profile of any surface)</a:t>
            </a: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公差</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是实际轮廓曲面所允许的变动全量。面轮廓度公差用于控制实际曲面的形状误差，其公差带是包络一系列直径为公差值</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t</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的球的两包络面之间的区域，诸球球心应位于理想轮廓面上。</a:t>
            </a:r>
            <a:endParaRPr lang="en-US" altLang="zh-CN" sz="2400" b="1" dirty="0">
              <a:latin typeface="微软雅黑" panose="020B0503020204020204" pitchFamily="34" charset="-122"/>
              <a:ea typeface="微软雅黑" panose="020B0503020204020204" pitchFamily="34" charset="-122"/>
              <a:sym typeface="微软雅黑" panose="020B0503020204020204" pitchFamily="34" charset="-122"/>
            </a:endParaRPr>
          </a:p>
          <a:p>
            <a:pPr marL="288290" indent="-342900">
              <a:lnSpc>
                <a:spcPct val="150000"/>
              </a:lnSpc>
              <a:spcBef>
                <a:spcPts val="600"/>
              </a:spcBef>
              <a:buFont typeface="Wingdings" panose="05000000000000000000" pitchFamily="2" charset="2"/>
              <a:buChar char="l"/>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如图所示，该项面轮廓度公差的含义为：实际轮廓面必须位于包络一系列球的两包络面之间，诸球的直径为公差值</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0.02mm</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，且球心在理想轮廓面上。</a:t>
            </a:r>
            <a:endParaRPr lang="zh-CN" altLang="en-US" sz="24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Rectangle 3"/>
          <p:cNvSpPr txBox="1">
            <a:spLocks noChangeArrowheads="1"/>
          </p:cNvSpPr>
          <p:nvPr/>
        </p:nvSpPr>
        <p:spPr>
          <a:xfrm>
            <a:off x="135708" y="4102112"/>
            <a:ext cx="5564052" cy="2266938"/>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indent="0">
              <a:lnSpc>
                <a:spcPct val="150000"/>
              </a:lnSpc>
              <a:spcBef>
                <a:spcPts val="600"/>
              </a:spcBef>
              <a:buNone/>
            </a:pPr>
            <a:endParaRPr lang="zh-CN" altLang="en-US" sz="24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19810" name="Picture 2"/>
          <p:cNvPicPr>
            <a:picLocks noChangeAspect="1" noChangeArrowheads="1"/>
          </p:cNvPicPr>
          <p:nvPr/>
        </p:nvPicPr>
        <p:blipFill>
          <a:blip r:embed="rId1">
            <a:extLst>
              <a:ext uri="{28A0092B-C50C-407E-A947-70E740481C1C}">
                <a14:useLocalDpi xmlns:a14="http://schemas.microsoft.com/office/drawing/2010/main" val="0"/>
              </a:ext>
            </a:extLst>
          </a:blip>
          <a:srcRect t="5531" r="3561"/>
          <a:stretch>
            <a:fillRect/>
          </a:stretch>
        </p:blipFill>
        <p:spPr bwMode="auto">
          <a:xfrm>
            <a:off x="1801918" y="4530730"/>
            <a:ext cx="8576972" cy="226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p:cNvSpPr>
            <a:spLocks noGrp="1" noChangeArrowheads="1"/>
          </p:cNvSpPr>
          <p:nvPr>
            <p:ph type="title"/>
          </p:nvPr>
        </p:nvSpPr>
        <p:spPr>
          <a:xfrm>
            <a:off x="239713" y="839313"/>
            <a:ext cx="7772400" cy="646113"/>
          </a:xfrm>
        </p:spPr>
        <p:txBody>
          <a:bodyPr/>
          <a:lstStyle/>
          <a:p>
            <a:pPr algn="l"/>
            <a:r>
              <a:rPr lang="en-US" altLang="zh-CN" sz="32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32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三、基准</a:t>
            </a:r>
            <a:endParaRPr lang="zh-CN" altLang="en-US" sz="32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8595" name="Rectangle 3"/>
          <p:cNvSpPr>
            <a:spLocks noGrp="1" noChangeArrowheads="1"/>
          </p:cNvSpPr>
          <p:nvPr>
            <p:ph type="body" idx="1"/>
          </p:nvPr>
        </p:nvSpPr>
        <p:spPr>
          <a:xfrm>
            <a:off x="0" y="1333026"/>
            <a:ext cx="11971337" cy="4985980"/>
          </a:xfrm>
          <a:noFill/>
        </p:spPr>
        <p:txBody>
          <a:bodyPr wrap="square">
            <a:spAutoFit/>
          </a:bodyPr>
          <a:lstStyle/>
          <a:p>
            <a:pPr marL="0" indent="266700">
              <a:lnSpc>
                <a:spcPct val="150000"/>
              </a:lnSpc>
              <a:spcBef>
                <a:spcPts val="0"/>
              </a:spcBef>
              <a:buFont typeface="Wingdings" panose="05000000000000000000" pitchFamily="2" charset="2"/>
              <a:buNone/>
            </a:pPr>
            <a:r>
              <a:rPr lang="en-US" altLang="zh-CN"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28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1</a:t>
            </a:r>
            <a:r>
              <a:rPr lang="en-US" altLang="zh-CN" sz="2800" b="1" dirty="0">
                <a:solidFill>
                  <a:srgbClr val="961B0E"/>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 </a:t>
            </a:r>
            <a:r>
              <a:rPr lang="zh-CN" altLang="en-US" sz="2800" b="1" dirty="0">
                <a:solidFill>
                  <a:srgbClr val="961B0E"/>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基准的种类</a:t>
            </a:r>
            <a:endParaRPr lang="zh-CN" altLang="en-US" sz="2800" b="1" dirty="0">
              <a:solidFill>
                <a:srgbClr val="961B0E"/>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a:p>
            <a:pPr marL="0" indent="457200">
              <a:lnSpc>
                <a:spcPct val="150000"/>
              </a:lnSpc>
              <a:spcBef>
                <a:spcPts val="0"/>
              </a:spcBef>
              <a:buFont typeface="Wingdings" panose="05000000000000000000" pitchFamily="2" charset="2"/>
              <a:buNone/>
            </a:pPr>
            <a:r>
              <a:rPr lang="zh-CN" altLang="en-US" sz="24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基准是用来确定实际关联要素方向、位置关系的参考对象，应具有理想形状（有时还应具有理想方向）。</a:t>
            </a:r>
            <a:endParaRPr lang="zh-CN" altLang="en-US" sz="24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a:p>
            <a:pPr marL="0" indent="457200">
              <a:lnSpc>
                <a:spcPct val="150000"/>
              </a:lnSpc>
              <a:spcBef>
                <a:spcPts val="0"/>
              </a:spcBef>
              <a:buFont typeface="Wingdings" panose="05000000000000000000" pitchFamily="2" charset="2"/>
              <a:buNone/>
            </a:pPr>
            <a:r>
              <a:rPr lang="zh-CN" altLang="en-US" sz="2400" b="1" dirty="0">
                <a:solidFill>
                  <a:srgbClr val="961B0E"/>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●单一基准</a:t>
            </a:r>
            <a:r>
              <a:rPr lang="zh-CN" altLang="en-US" sz="24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     由一个基准要素建立的基准。</a:t>
            </a:r>
            <a:endParaRPr lang="zh-CN" altLang="en-US" sz="24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a:p>
            <a:pPr marL="0" indent="457200">
              <a:lnSpc>
                <a:spcPct val="150000"/>
              </a:lnSpc>
              <a:spcBef>
                <a:spcPts val="0"/>
              </a:spcBef>
              <a:buFont typeface="Wingdings" panose="05000000000000000000" pitchFamily="2" charset="2"/>
              <a:buNone/>
            </a:pPr>
            <a:r>
              <a:rPr lang="zh-CN" altLang="en-US" sz="2400" b="1" dirty="0">
                <a:solidFill>
                  <a:srgbClr val="961B0E"/>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a:t>
            </a:r>
            <a:r>
              <a:rPr lang="zh-CN" altLang="en-US" sz="24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公共基准</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由两个或两个以上同类要素建立的一个独立的基准。</a:t>
            </a:r>
            <a:endPar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90000"/>
              </a:lnSpc>
              <a:buFont typeface="Wingdings" panose="05000000000000000000" pitchFamily="2" charset="2"/>
              <a:buNone/>
            </a:pPr>
            <a:endParaRPr lang="zh-CN" altLang="en-US" sz="2400" b="1" dirty="0">
              <a:latin typeface="微软雅黑" panose="020B0503020204020204" pitchFamily="34" charset="-122"/>
              <a:ea typeface="微软雅黑" panose="020B0503020204020204" pitchFamily="34" charset="-122"/>
              <a:sym typeface="微软雅黑" panose="020B0503020204020204" pitchFamily="34" charset="-122"/>
            </a:endParaRPr>
          </a:p>
          <a:p>
            <a:pPr>
              <a:lnSpc>
                <a:spcPct val="90000"/>
              </a:lnSpc>
              <a:buFont typeface="Wingdings" panose="05000000000000000000" pitchFamily="2" charset="2"/>
              <a:buNone/>
            </a:pPr>
            <a:endParaRPr lang="zh-CN" altLang="en-US" sz="2400" b="1" dirty="0">
              <a:latin typeface="微软雅黑" panose="020B0503020204020204" pitchFamily="34" charset="-122"/>
              <a:ea typeface="微软雅黑" panose="020B0503020204020204" pitchFamily="34" charset="-122"/>
              <a:sym typeface="微软雅黑" panose="020B0503020204020204" pitchFamily="34" charset="-122"/>
            </a:endParaRPr>
          </a:p>
          <a:p>
            <a:pPr>
              <a:lnSpc>
                <a:spcPct val="90000"/>
              </a:lnSpc>
              <a:buFont typeface="Wingdings" panose="05000000000000000000" pitchFamily="2" charset="2"/>
              <a:buNone/>
            </a:pPr>
            <a:endParaRPr lang="zh-CN" altLang="en-US" sz="2400" b="1" dirty="0">
              <a:latin typeface="微软雅黑" panose="020B0503020204020204" pitchFamily="34" charset="-122"/>
              <a:ea typeface="微软雅黑" panose="020B0503020204020204" pitchFamily="34" charset="-122"/>
              <a:sym typeface="微软雅黑" panose="020B0503020204020204" pitchFamily="34" charset="-122"/>
            </a:endParaRPr>
          </a:p>
          <a:p>
            <a:pPr>
              <a:lnSpc>
                <a:spcPct val="90000"/>
              </a:lnSpc>
              <a:buFont typeface="Wingdings" panose="05000000000000000000" pitchFamily="2" charset="2"/>
              <a:buNone/>
            </a:pPr>
            <a:endParaRPr lang="zh-CN" altLang="en-US" sz="2400" b="1" dirty="0">
              <a:latin typeface="微软雅黑" panose="020B0503020204020204" pitchFamily="34" charset="-122"/>
              <a:ea typeface="微软雅黑" panose="020B0503020204020204" pitchFamily="34" charset="-122"/>
              <a:sym typeface="微软雅黑" panose="020B0503020204020204" pitchFamily="34" charset="-122"/>
            </a:endParaRPr>
          </a:p>
          <a:p>
            <a:pPr>
              <a:lnSpc>
                <a:spcPct val="90000"/>
              </a:lnSpc>
              <a:buFont typeface="Wingdings" panose="05000000000000000000" pitchFamily="2" charset="2"/>
              <a:buNone/>
            </a:pPr>
            <a:endParaRPr lang="en-US" altLang="zh-CN" sz="24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p:txBody>
      </p:sp>
      <p:pic>
        <p:nvPicPr>
          <p:cNvPr id="238596" name="Picture 4"/>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t="3703"/>
          <a:stretch>
            <a:fillRect/>
          </a:stretch>
        </p:blipFill>
        <p:spPr bwMode="auto">
          <a:xfrm>
            <a:off x="2540000" y="4326411"/>
            <a:ext cx="7112000" cy="2398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1" name="Rectangle 3"/>
          <p:cNvSpPr>
            <a:spLocks noGrp="1" noChangeArrowheads="1"/>
          </p:cNvSpPr>
          <p:nvPr>
            <p:ph type="body" idx="1"/>
          </p:nvPr>
        </p:nvSpPr>
        <p:spPr>
          <a:xfrm>
            <a:off x="256540" y="913716"/>
            <a:ext cx="11935460" cy="743986"/>
          </a:xfrm>
          <a:noFill/>
        </p:spPr>
        <p:txBody>
          <a:bodyPr wrap="square">
            <a:spAutoFit/>
          </a:bodyPr>
          <a:lstStyle/>
          <a:p>
            <a:pPr>
              <a:lnSpc>
                <a:spcPct val="150000"/>
              </a:lnSpc>
              <a:buFont typeface="Wingdings" panose="05000000000000000000" pitchFamily="2" charset="2"/>
              <a:buNone/>
            </a:pPr>
            <a:r>
              <a:rPr lang="en-US" altLang="zh-CN" sz="3200" b="1" dirty="0">
                <a:solidFill>
                  <a:srgbClr val="961B0E"/>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a:t>
            </a:r>
            <a:r>
              <a:rPr lang="zh-CN" altLang="en-US"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三基面体系</a:t>
            </a:r>
            <a:r>
              <a:rPr lang="zh-CN" altLang="en-US" sz="32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以三个互相垂直的基准平面构成一个基准体系</a:t>
            </a:r>
            <a:r>
              <a:rPr lang="zh-CN" altLang="en-US" sz="32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a:t>
            </a:r>
            <a:endParaRPr lang="zh-CN" altLang="en-US" sz="28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p:txBody>
      </p:sp>
      <p:pic>
        <p:nvPicPr>
          <p:cNvPr id="201732" name="Picture 4"/>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72672" y="1808320"/>
            <a:ext cx="5013416" cy="4770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Rectangle 3"/>
          <p:cNvSpPr txBox="1">
            <a:spLocks noChangeArrowheads="1"/>
          </p:cNvSpPr>
          <p:nvPr/>
        </p:nvSpPr>
        <p:spPr>
          <a:xfrm>
            <a:off x="256540" y="1975066"/>
            <a:ext cx="5976620" cy="4437305"/>
          </a:xfrm>
          <a:prstGeom prst="rect">
            <a:avLst/>
          </a:prstGeom>
          <a:noFill/>
        </p:spPr>
        <p:txBody>
          <a:bodyPr vert="horz" wrap="square" lIns="91440" tIns="45720" rIns="91440" bIns="45720" rtlCol="0">
            <a:sp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lnSpc>
                <a:spcPct val="150000"/>
              </a:lnSpc>
              <a:buFont typeface="Wingdings" panose="05000000000000000000" pitchFamily="2" charset="2"/>
              <a:buNone/>
            </a:pPr>
            <a:r>
              <a:rPr lang="zh-CN" altLang="en-US" sz="32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三基面体系中的</a:t>
            </a:r>
            <a:r>
              <a:rPr lang="en-US" altLang="zh-CN" sz="32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3</a:t>
            </a:r>
            <a:r>
              <a:rPr lang="zh-CN" altLang="en-US" sz="32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个基准平面，按功能要求分别称为第一、第二、第三基准平面基准的顺序）。第二基准平面</a:t>
            </a:r>
            <a:r>
              <a:rPr lang="en-US" altLang="zh-CN" sz="3200" b="1" i="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B </a:t>
            </a:r>
            <a:r>
              <a:rPr lang="zh-CN" altLang="en-US" sz="32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垂直于第一基准平面</a:t>
            </a:r>
            <a:r>
              <a:rPr lang="en-US" altLang="zh-CN" sz="3200" b="1" i="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A</a:t>
            </a:r>
            <a:r>
              <a:rPr lang="zh-CN" altLang="en-US" sz="3200" b="1" i="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a:t>
            </a:r>
            <a:r>
              <a:rPr lang="zh-CN" altLang="en-US" sz="32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第三基准平面</a:t>
            </a:r>
            <a:r>
              <a:rPr lang="en-US" altLang="zh-CN" sz="3200" b="1" i="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C </a:t>
            </a:r>
            <a:r>
              <a:rPr lang="zh-CN" altLang="en-US" sz="32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垂直于</a:t>
            </a:r>
            <a:r>
              <a:rPr lang="en-US" altLang="zh-CN" sz="3200" b="1" i="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A</a:t>
            </a:r>
            <a:r>
              <a:rPr lang="zh-CN" altLang="en-US" sz="32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，且垂直于</a:t>
            </a:r>
            <a:r>
              <a:rPr lang="en-US" altLang="zh-CN" sz="3200" b="1" i="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B</a:t>
            </a:r>
            <a:r>
              <a:rPr lang="zh-CN" altLang="en-US" sz="32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a:t>
            </a:r>
            <a:r>
              <a:rPr lang="zh-CN" altLang="en-US" sz="28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                                                      </a:t>
            </a:r>
            <a:endParaRPr lang="zh-CN" altLang="en-US" sz="2800" b="1" dirty="0">
              <a:solidFill>
                <a:srgbClr val="0B0201"/>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9" name="Rectangle 3"/>
          <p:cNvSpPr>
            <a:spLocks noGrp="1" noChangeArrowheads="1"/>
          </p:cNvSpPr>
          <p:nvPr>
            <p:ph type="body" idx="1"/>
          </p:nvPr>
        </p:nvSpPr>
        <p:spPr>
          <a:xfrm>
            <a:off x="146685" y="845536"/>
            <a:ext cx="11506200" cy="743986"/>
          </a:xfrm>
          <a:noFill/>
        </p:spPr>
        <p:txBody>
          <a:bodyPr wrap="square">
            <a:spAutoFit/>
          </a:bodyPr>
          <a:lstStyle/>
          <a:p>
            <a:pPr>
              <a:lnSpc>
                <a:spcPct val="150000"/>
              </a:lnSpc>
              <a:buFont typeface="Wingdings" panose="05000000000000000000" pitchFamily="2" charset="2"/>
              <a:buNone/>
            </a:pPr>
            <a:r>
              <a:rPr lang="en-US" altLang="zh-CN" sz="32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2.  </a:t>
            </a:r>
            <a:r>
              <a:rPr lang="zh-CN" altLang="en-US"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基准的体现</a:t>
            </a:r>
            <a:endParaRPr lang="zh-CN" altLang="en-US"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文本框 6"/>
          <p:cNvSpPr txBox="1"/>
          <p:nvPr/>
        </p:nvSpPr>
        <p:spPr>
          <a:xfrm>
            <a:off x="577840" y="1602957"/>
            <a:ext cx="11075045" cy="4643707"/>
          </a:xfrm>
          <a:prstGeom prst="rect">
            <a:avLst/>
          </a:prstGeom>
          <a:noFill/>
        </p:spPr>
        <p:txBody>
          <a:bodyPr wrap="square" rtlCol="0">
            <a:spAutoFit/>
          </a:bodyPr>
          <a:lstStyle/>
          <a:p>
            <a:pPr>
              <a:lnSpc>
                <a:spcPct val="150000"/>
              </a:lnSpc>
            </a:pPr>
            <a:r>
              <a:rPr lang="zh-CN" altLang="en-US" sz="2800" b="1" dirty="0">
                <a:solidFill>
                  <a:srgbClr val="FF0000"/>
                </a:solidFill>
                <a:latin typeface="微软雅黑" panose="020B0503020204020204" pitchFamily="34" charset="-122"/>
                <a:ea typeface="微软雅黑" panose="020B0503020204020204" pitchFamily="34" charset="-122"/>
              </a:rPr>
              <a:t>拟合法：</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按一定的拟合方法对分离、提取（或滤波）得到的基准要素进行拟合及其他相关要素操作所获得的拟合组成要素或拟合导出要素来体现基准的方法。采用该方法得到的基准要素具有理想的尺寸、形状、方向和位置。</a:t>
            </a:r>
            <a:endPar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endPar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2800" b="1" dirty="0">
                <a:solidFill>
                  <a:srgbClr val="FF0000"/>
                </a:solidFill>
                <a:latin typeface="微软雅黑" panose="020B0503020204020204" pitchFamily="34" charset="-122"/>
                <a:ea typeface="微软雅黑" panose="020B0503020204020204" pitchFamily="34" charset="-122"/>
              </a:rPr>
              <a:t>模拟法：</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采用具有足够精确形状的实际表面（模拟基准要素）来体现基准平面、基准轴线、基准点等。模拟基准要素与基准要素接触时，应形成稳定接触且尽可能保持二者之间的最大距离为最小。模拟基准要素是非理想要素，是对基准要素的近似替代，由此会产生测量不确定度。</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9" name="Rectangle 3"/>
          <p:cNvSpPr>
            <a:spLocks noGrp="1" noChangeArrowheads="1"/>
          </p:cNvSpPr>
          <p:nvPr>
            <p:ph type="body" idx="1"/>
          </p:nvPr>
        </p:nvSpPr>
        <p:spPr>
          <a:xfrm>
            <a:off x="146685" y="845536"/>
            <a:ext cx="11506200" cy="743986"/>
          </a:xfrm>
          <a:noFill/>
        </p:spPr>
        <p:txBody>
          <a:bodyPr wrap="square">
            <a:spAutoFit/>
          </a:bodyPr>
          <a:lstStyle/>
          <a:p>
            <a:pPr>
              <a:lnSpc>
                <a:spcPct val="150000"/>
              </a:lnSpc>
              <a:buFont typeface="Wingdings" panose="05000000000000000000" pitchFamily="2" charset="2"/>
              <a:buNone/>
            </a:pPr>
            <a:r>
              <a:rPr lang="en-US" altLang="zh-CN" sz="32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2.  </a:t>
            </a:r>
            <a:r>
              <a:rPr lang="zh-CN" altLang="en-US"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基准的体现</a:t>
            </a:r>
            <a:endParaRPr lang="zh-CN" altLang="en-US"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文本框 6"/>
          <p:cNvSpPr txBox="1"/>
          <p:nvPr/>
        </p:nvSpPr>
        <p:spPr>
          <a:xfrm>
            <a:off x="577840" y="1602957"/>
            <a:ext cx="11075045" cy="662554"/>
          </a:xfrm>
          <a:prstGeom prst="rect">
            <a:avLst/>
          </a:prstGeom>
          <a:noFill/>
        </p:spPr>
        <p:txBody>
          <a:bodyPr wrap="square" rtlCol="0">
            <a:spAutoFit/>
          </a:bodyPr>
          <a:lstStyle/>
          <a:p>
            <a:pPr>
              <a:lnSpc>
                <a:spcPct val="150000"/>
              </a:lnSpc>
            </a:pPr>
            <a:r>
              <a:rPr lang="zh-CN" altLang="en-US" sz="2800" b="1" dirty="0">
                <a:solidFill>
                  <a:srgbClr val="FF0000"/>
                </a:solidFill>
                <a:latin typeface="微软雅黑" panose="020B0503020204020204" pitchFamily="34" charset="-122"/>
                <a:ea typeface="微软雅黑" panose="020B0503020204020204" pitchFamily="34" charset="-122"/>
              </a:rPr>
              <a:t>拟合法：</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2553641"/>
            <a:ext cx="7052313" cy="3966927"/>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9868" y="1934234"/>
            <a:ext cx="8230186" cy="462948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9" name="Rectangle 3"/>
          <p:cNvSpPr>
            <a:spLocks noGrp="1" noChangeArrowheads="1"/>
          </p:cNvSpPr>
          <p:nvPr>
            <p:ph type="body" idx="1"/>
          </p:nvPr>
        </p:nvSpPr>
        <p:spPr>
          <a:xfrm>
            <a:off x="146685" y="845536"/>
            <a:ext cx="11506200" cy="743986"/>
          </a:xfrm>
          <a:noFill/>
        </p:spPr>
        <p:txBody>
          <a:bodyPr wrap="square">
            <a:spAutoFit/>
          </a:bodyPr>
          <a:lstStyle/>
          <a:p>
            <a:pPr>
              <a:lnSpc>
                <a:spcPct val="150000"/>
              </a:lnSpc>
              <a:buFont typeface="Wingdings" panose="05000000000000000000" pitchFamily="2" charset="2"/>
              <a:buNone/>
            </a:pPr>
            <a:r>
              <a:rPr lang="en-US" altLang="zh-CN" sz="32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2.  </a:t>
            </a:r>
            <a:r>
              <a:rPr lang="zh-CN" altLang="en-US"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基准的体现</a:t>
            </a:r>
            <a:endParaRPr lang="zh-CN" altLang="en-US"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文本框 6"/>
          <p:cNvSpPr txBox="1"/>
          <p:nvPr/>
        </p:nvSpPr>
        <p:spPr>
          <a:xfrm>
            <a:off x="577840" y="1409900"/>
            <a:ext cx="11075045" cy="662554"/>
          </a:xfrm>
          <a:prstGeom prst="rect">
            <a:avLst/>
          </a:prstGeom>
          <a:noFill/>
        </p:spPr>
        <p:txBody>
          <a:bodyPr wrap="square" rtlCol="0">
            <a:spAutoFit/>
          </a:bodyPr>
          <a:lstStyle/>
          <a:p>
            <a:pPr>
              <a:lnSpc>
                <a:spcPct val="150000"/>
              </a:lnSpc>
            </a:pPr>
            <a:r>
              <a:rPr lang="zh-CN" altLang="en-US" sz="2800" b="1" dirty="0">
                <a:solidFill>
                  <a:srgbClr val="FF0000"/>
                </a:solidFill>
                <a:latin typeface="微软雅黑" panose="020B0503020204020204" pitchFamily="34" charset="-122"/>
                <a:ea typeface="微软雅黑" panose="020B0503020204020204" pitchFamily="34" charset="-122"/>
              </a:rPr>
              <a:t>拟合准则：</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8" name="图片 7"/>
          <p:cNvPicPr/>
          <p:nvPr/>
        </p:nvPicPr>
        <p:blipFill rotWithShape="1">
          <a:blip r:embed="rId1" cstate="print">
            <a:extLst>
              <a:ext uri="{28A0092B-C50C-407E-A947-70E740481C1C}">
                <a14:useLocalDpi xmlns:a14="http://schemas.microsoft.com/office/drawing/2010/main" val="0"/>
              </a:ext>
            </a:extLst>
          </a:blip>
          <a:srcRect l="2022" t="3968" r="1989" b="5903"/>
          <a:stretch>
            <a:fillRect/>
          </a:stretch>
        </p:blipFill>
        <p:spPr bwMode="auto">
          <a:xfrm>
            <a:off x="6280992" y="845536"/>
            <a:ext cx="5764323" cy="6002118"/>
          </a:xfrm>
          <a:prstGeom prst="rect">
            <a:avLst/>
          </a:prstGeom>
        </p:spPr>
      </p:pic>
      <p:pic>
        <p:nvPicPr>
          <p:cNvPr id="11" name="图片 10"/>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4353" y="2583665"/>
            <a:ext cx="5911009" cy="332567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97799" y="950311"/>
            <a:ext cx="11894201" cy="6690488"/>
          </a:xfrm>
          <a:prstGeom prst="rect">
            <a:avLst/>
          </a:prstGeom>
        </p:spPr>
      </p:pic>
      <p:sp>
        <p:nvSpPr>
          <p:cNvPr id="239619" name="Rectangle 3"/>
          <p:cNvSpPr>
            <a:spLocks noGrp="1" noChangeArrowheads="1"/>
          </p:cNvSpPr>
          <p:nvPr>
            <p:ph type="body" idx="1"/>
          </p:nvPr>
        </p:nvSpPr>
        <p:spPr>
          <a:xfrm>
            <a:off x="146685" y="950311"/>
            <a:ext cx="11506200" cy="743986"/>
          </a:xfrm>
          <a:noFill/>
        </p:spPr>
        <p:txBody>
          <a:bodyPr wrap="square">
            <a:spAutoFit/>
          </a:bodyPr>
          <a:lstStyle/>
          <a:p>
            <a:pPr>
              <a:lnSpc>
                <a:spcPct val="150000"/>
              </a:lnSpc>
              <a:buFont typeface="Wingdings" panose="05000000000000000000" pitchFamily="2" charset="2"/>
              <a:buNone/>
            </a:pPr>
            <a:r>
              <a:rPr lang="en-US" altLang="zh-CN" sz="32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2.  </a:t>
            </a:r>
            <a:r>
              <a:rPr lang="zh-CN" altLang="en-US"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基准的体现</a:t>
            </a:r>
            <a:endParaRPr lang="zh-CN" altLang="en-US"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文本框 6"/>
          <p:cNvSpPr txBox="1"/>
          <p:nvPr/>
        </p:nvSpPr>
        <p:spPr>
          <a:xfrm>
            <a:off x="577840" y="1662240"/>
            <a:ext cx="11075045" cy="662554"/>
          </a:xfrm>
          <a:prstGeom prst="rect">
            <a:avLst/>
          </a:prstGeom>
          <a:noFill/>
        </p:spPr>
        <p:txBody>
          <a:bodyPr wrap="square" rtlCol="0">
            <a:spAutoFit/>
          </a:bodyPr>
          <a:lstStyle/>
          <a:p>
            <a:pPr>
              <a:lnSpc>
                <a:spcPct val="150000"/>
              </a:lnSpc>
            </a:pPr>
            <a:r>
              <a:rPr lang="zh-CN" altLang="en-US" sz="2800" b="1" dirty="0">
                <a:solidFill>
                  <a:srgbClr val="FF0000"/>
                </a:solidFill>
                <a:latin typeface="微软雅黑" panose="020B0503020204020204" pitchFamily="34" charset="-122"/>
                <a:ea typeface="微软雅黑" panose="020B0503020204020204" pitchFamily="34" charset="-122"/>
              </a:rPr>
              <a:t>模拟法：最小条件</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9" name="Rectangle 3"/>
          <p:cNvSpPr>
            <a:spLocks noGrp="1" noChangeArrowheads="1"/>
          </p:cNvSpPr>
          <p:nvPr>
            <p:ph type="body" idx="1"/>
          </p:nvPr>
        </p:nvSpPr>
        <p:spPr>
          <a:xfrm>
            <a:off x="146685" y="950311"/>
            <a:ext cx="11506200" cy="743986"/>
          </a:xfrm>
          <a:noFill/>
        </p:spPr>
        <p:txBody>
          <a:bodyPr wrap="square">
            <a:spAutoFit/>
          </a:bodyPr>
          <a:lstStyle/>
          <a:p>
            <a:pPr>
              <a:lnSpc>
                <a:spcPct val="150000"/>
              </a:lnSpc>
              <a:buFont typeface="Wingdings" panose="05000000000000000000" pitchFamily="2" charset="2"/>
              <a:buNone/>
            </a:pPr>
            <a:r>
              <a:rPr lang="en-US" altLang="zh-CN" sz="32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r>
              <a:rPr lang="en-US" altLang="zh-CN"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2.  </a:t>
            </a:r>
            <a:r>
              <a:rPr lang="zh-CN" altLang="en-US"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rPr>
              <a:t>基准的体现</a:t>
            </a:r>
            <a:endParaRPr lang="zh-CN" altLang="en-US" sz="3200" b="1" dirty="0">
              <a:solidFill>
                <a:srgbClr val="961B0E"/>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39620" name="Picture 4"/>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r="1096"/>
          <a:stretch>
            <a:fillRect/>
          </a:stretch>
        </p:blipFill>
        <p:spPr bwMode="auto">
          <a:xfrm>
            <a:off x="3046152" y="2485111"/>
            <a:ext cx="6099696" cy="3422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1524000" y="6024458"/>
            <a:ext cx="9144000" cy="480131"/>
          </a:xfrm>
          <a:prstGeom prst="rect">
            <a:avLst/>
          </a:prstGeom>
        </p:spPr>
        <p:txBody>
          <a:bodyPr wrap="square">
            <a:spAutoFit/>
          </a:bodyPr>
          <a:lstStyle/>
          <a:p>
            <a:pPr algn="ctr">
              <a:lnSpc>
                <a:spcPct val="90000"/>
              </a:lnSpc>
              <a:buFont typeface="Wingdings" panose="05000000000000000000" pitchFamily="2" charset="2"/>
              <a:buNone/>
            </a:pPr>
            <a:r>
              <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基准平面可用平板的工作面模拟体现</a:t>
            </a:r>
            <a:r>
              <a:rPr lang="en-US" altLang="zh-CN"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endPar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文本框 6"/>
          <p:cNvSpPr txBox="1"/>
          <p:nvPr/>
        </p:nvSpPr>
        <p:spPr>
          <a:xfrm>
            <a:off x="577840" y="1662240"/>
            <a:ext cx="11075045" cy="662554"/>
          </a:xfrm>
          <a:prstGeom prst="rect">
            <a:avLst/>
          </a:prstGeom>
          <a:noFill/>
        </p:spPr>
        <p:txBody>
          <a:bodyPr wrap="square" rtlCol="0">
            <a:spAutoFit/>
          </a:bodyPr>
          <a:lstStyle/>
          <a:p>
            <a:pPr>
              <a:lnSpc>
                <a:spcPct val="150000"/>
              </a:lnSpc>
            </a:pPr>
            <a:r>
              <a:rPr lang="zh-CN" altLang="en-US" sz="2800" b="1" dirty="0">
                <a:solidFill>
                  <a:srgbClr val="FF0000"/>
                </a:solidFill>
                <a:latin typeface="微软雅黑" panose="020B0503020204020204" pitchFamily="34" charset="-122"/>
                <a:ea typeface="微软雅黑" panose="020B0503020204020204" pitchFamily="34" charset="-122"/>
              </a:rPr>
              <a:t>模拟法：基准平面</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9316" name="Picture 4"/>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2920" y="1361917"/>
            <a:ext cx="11342458" cy="4317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1726724" y="6008936"/>
            <a:ext cx="8712200" cy="480131"/>
          </a:xfrm>
          <a:prstGeom prst="rect">
            <a:avLst/>
          </a:prstGeom>
        </p:spPr>
        <p:txBody>
          <a:bodyPr wrap="square">
            <a:spAutoFit/>
          </a:bodyPr>
          <a:lstStyle/>
          <a:p>
            <a:pPr algn="ctr">
              <a:lnSpc>
                <a:spcPct val="90000"/>
              </a:lnSpc>
              <a:buFont typeface="Wingdings" panose="05000000000000000000" pitchFamily="2" charset="2"/>
              <a:buNone/>
            </a:pPr>
            <a:r>
              <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孔的基准轴线用与孔成无间隙配合的心轴模拟体现</a:t>
            </a:r>
            <a:r>
              <a:rPr lang="en-US" altLang="zh-CN"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endParaRPr lang="zh-CN" altLang="en-US" sz="28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标题 7"/>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sym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a:xfrm>
            <a:off x="316395" y="1021633"/>
            <a:ext cx="8642350" cy="582613"/>
          </a:xfrm>
        </p:spPr>
        <p:txBody>
          <a:bodyPr>
            <a:normAutofit fontScale="90000"/>
          </a:bodyPr>
          <a:lstStyle/>
          <a:p>
            <a:pPr marL="571500" indent="-571500" algn="l">
              <a:buFont typeface="Wingdings" panose="05000000000000000000" pitchFamily="2" charset="2"/>
              <a:buChar char="Ø"/>
            </a:pPr>
            <a:r>
              <a:rPr lang="zh-CN" altLang="en-US" sz="4000" b="1" dirty="0">
                <a:latin typeface="微软雅黑" panose="020B0503020204020204" pitchFamily="34" charset="-122"/>
                <a:ea typeface="微软雅黑" panose="020B0503020204020204" pitchFamily="34" charset="-122"/>
                <a:cs typeface="+mn-cs"/>
                <a:sym typeface="微软雅黑" panose="020B0503020204020204" pitchFamily="34" charset="-122"/>
              </a:rPr>
              <a:t>几何误差</a:t>
            </a:r>
            <a:endParaRPr lang="zh-CN" altLang="en-US" sz="4000" b="1" dirty="0">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243715" name="Rectangle 3"/>
          <p:cNvSpPr>
            <a:spLocks noGrp="1" noChangeArrowheads="1"/>
          </p:cNvSpPr>
          <p:nvPr>
            <p:ph type="body" idx="1"/>
          </p:nvPr>
        </p:nvSpPr>
        <p:spPr>
          <a:xfrm>
            <a:off x="316395" y="1786617"/>
            <a:ext cx="11559210" cy="4574269"/>
          </a:xfrm>
        </p:spPr>
        <p:txBody>
          <a:bodyPr vert="horz" lIns="91440" tIns="45720" rIns="91440" bIns="45720" rtlCol="0" anchor="ctr">
            <a:normAutofit/>
          </a:bodyPr>
          <a:lstStyle/>
          <a:p>
            <a:pPr>
              <a:lnSpc>
                <a:spcPct val="150000"/>
              </a:lnSpc>
              <a:spcBef>
                <a:spcPct val="0"/>
              </a:spcBef>
              <a:buFont typeface="Wingdings" panose="05000000000000000000" pitchFamily="2" charset="2"/>
              <a:buChar char="ü"/>
            </a:pPr>
            <a:r>
              <a:rPr lang="zh-CN" altLang="en-US" sz="3200" dirty="0">
                <a:solidFill>
                  <a:srgbClr val="000000"/>
                </a:solidFill>
                <a:latin typeface="微软雅黑" panose="020B0503020204020204" pitchFamily="34" charset="-122"/>
                <a:ea typeface="微软雅黑" panose="020B0503020204020204" pitchFamily="34" charset="-122"/>
                <a:cs typeface="+mj-cs"/>
                <a:sym typeface="微软雅黑" panose="020B0503020204020204" pitchFamily="34" charset="-122"/>
              </a:rPr>
              <a:t>机械加工过程中，工艺系统的种种误差都会使构成零件几何特征的要素（点、线、面）产生</a:t>
            </a:r>
            <a:r>
              <a:rPr lang="zh-CN" altLang="en-US" sz="3200" dirty="0">
                <a:solidFill>
                  <a:srgbClr val="FF0000"/>
                </a:solidFill>
                <a:latin typeface="微软雅黑" panose="020B0503020204020204" pitchFamily="34" charset="-122"/>
                <a:ea typeface="微软雅黑" panose="020B0503020204020204" pitchFamily="34" charset="-122"/>
                <a:cs typeface="+mj-cs"/>
                <a:sym typeface="微软雅黑" panose="020B0503020204020204" pitchFamily="34" charset="-122"/>
              </a:rPr>
              <a:t>形状及相互位置误差</a:t>
            </a:r>
            <a:r>
              <a:rPr lang="zh-CN" altLang="en-US" sz="3200" dirty="0">
                <a:solidFill>
                  <a:srgbClr val="000000"/>
                </a:solidFill>
                <a:latin typeface="微软雅黑" panose="020B0503020204020204" pitchFamily="34" charset="-122"/>
                <a:ea typeface="微软雅黑" panose="020B0503020204020204" pitchFamily="34" charset="-122"/>
                <a:cs typeface="+mj-cs"/>
                <a:sym typeface="微软雅黑" panose="020B0503020204020204" pitchFamily="34" charset="-122"/>
              </a:rPr>
              <a:t>，简称</a:t>
            </a:r>
            <a:r>
              <a:rPr lang="zh-CN" altLang="en-US" sz="3200" b="1" dirty="0">
                <a:solidFill>
                  <a:srgbClr val="000000"/>
                </a:solidFill>
                <a:latin typeface="微软雅黑" panose="020B0503020204020204" pitchFamily="34" charset="-122"/>
                <a:ea typeface="微软雅黑" panose="020B0503020204020204" pitchFamily="34" charset="-122"/>
                <a:cs typeface="+mj-cs"/>
                <a:sym typeface="微软雅黑" panose="020B0503020204020204" pitchFamily="34" charset="-122"/>
              </a:rPr>
              <a:t>形位误差，现在称为几何误差；</a:t>
            </a:r>
            <a:endParaRPr lang="en-US" altLang="zh-CN" sz="3200" b="1" dirty="0">
              <a:solidFill>
                <a:srgbClr val="000000"/>
              </a:solidFill>
              <a:latin typeface="微软雅黑" panose="020B0503020204020204" pitchFamily="34" charset="-122"/>
              <a:ea typeface="微软雅黑" panose="020B0503020204020204" pitchFamily="34" charset="-122"/>
              <a:cs typeface="+mj-cs"/>
              <a:sym typeface="微软雅黑" panose="020B0503020204020204" pitchFamily="34" charset="-122"/>
            </a:endParaRPr>
          </a:p>
          <a:p>
            <a:pPr>
              <a:lnSpc>
                <a:spcPct val="150000"/>
              </a:lnSpc>
              <a:spcBef>
                <a:spcPct val="0"/>
              </a:spcBef>
              <a:buFont typeface="Wingdings" panose="05000000000000000000" pitchFamily="2" charset="2"/>
              <a:buChar char="ü"/>
            </a:pPr>
            <a:r>
              <a:rPr lang="zh-CN" altLang="en-US" sz="3200" b="1" dirty="0">
                <a:solidFill>
                  <a:srgbClr val="FF0000"/>
                </a:solidFill>
                <a:latin typeface="微软雅黑" panose="020B0503020204020204" pitchFamily="34" charset="-122"/>
                <a:ea typeface="微软雅黑" panose="020B0503020204020204" pitchFamily="34" charset="-122"/>
                <a:cs typeface="+mj-cs"/>
                <a:sym typeface="微软雅黑" panose="020B0503020204020204" pitchFamily="34" charset="-122"/>
              </a:rPr>
              <a:t>国家标准</a:t>
            </a:r>
            <a:r>
              <a:rPr lang="en-US" altLang="zh-CN" sz="3200" b="1" dirty="0">
                <a:solidFill>
                  <a:srgbClr val="FF0000"/>
                </a:solidFill>
                <a:latin typeface="微软雅黑" panose="020B0503020204020204" pitchFamily="34" charset="-122"/>
                <a:ea typeface="微软雅黑" panose="020B0503020204020204" pitchFamily="34" charset="-122"/>
                <a:cs typeface="+mj-cs"/>
                <a:sym typeface="微软雅黑" panose="020B0503020204020204" pitchFamily="34" charset="-122"/>
              </a:rPr>
              <a:t>GB/T1182-2018</a:t>
            </a:r>
            <a:r>
              <a:rPr lang="zh-CN" altLang="en-US" sz="3200" dirty="0">
                <a:solidFill>
                  <a:srgbClr val="000000"/>
                </a:solidFill>
                <a:latin typeface="微软雅黑" panose="020B0503020204020204" pitchFamily="34" charset="-122"/>
                <a:ea typeface="微软雅黑" panose="020B0503020204020204" pitchFamily="34" charset="-122"/>
                <a:cs typeface="+mj-cs"/>
                <a:sym typeface="微软雅黑" panose="020B0503020204020204" pitchFamily="34" charset="-122"/>
              </a:rPr>
              <a:t>规定了几何公差项目符号、基准符号、基准代号、基准目标代号、几何误差分布限制符号及其他有关符号。</a:t>
            </a:r>
            <a:endParaRPr lang="zh-CN" altLang="en-US" sz="3200" dirty="0">
              <a:solidFill>
                <a:srgbClr val="000000"/>
              </a:solidFill>
              <a:latin typeface="微软雅黑" panose="020B0503020204020204" pitchFamily="34" charset="-122"/>
              <a:ea typeface="微软雅黑" panose="020B0503020204020204" pitchFamily="34" charset="-122"/>
              <a:cs typeface="+mj-cs"/>
              <a:sym typeface="微软雅黑" panose="020B0503020204020204" pitchFamily="34" charset="-122"/>
            </a:endParaRPr>
          </a:p>
          <a:p>
            <a:pPr algn="ctr">
              <a:spcBef>
                <a:spcPct val="0"/>
              </a:spcBef>
              <a:buNone/>
            </a:pPr>
            <a:endParaRPr lang="zh-CN" altLang="en-US" sz="2800" dirty="0">
              <a:solidFill>
                <a:srgbClr val="000000"/>
              </a:solidFill>
              <a:latin typeface="微软雅黑" panose="020B0503020204020204" pitchFamily="34" charset="-122"/>
              <a:ea typeface="微软雅黑" panose="020B0503020204020204" pitchFamily="34" charset="-122"/>
              <a:cs typeface="+mj-cs"/>
              <a:sym typeface="微软雅黑" panose="020B0503020204020204" pitchFamily="34" charset="-122"/>
            </a:endParaRPr>
          </a:p>
        </p:txBody>
      </p:sp>
      <p:sp>
        <p:nvSpPr>
          <p:cNvPr id="5" name="标题 1"/>
          <p:cNvSpPr txBox="1"/>
          <p:nvPr/>
        </p:nvSpPr>
        <p:spPr bwMode="auto">
          <a:xfrm>
            <a:off x="732470" y="129650"/>
            <a:ext cx="848093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概述</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0340" name="Picture 4"/>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0799" y="1525270"/>
            <a:ext cx="11370401" cy="4052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2575560" y="6008191"/>
            <a:ext cx="7223760" cy="523220"/>
          </a:xfrm>
          <a:prstGeom prst="rect">
            <a:avLst/>
          </a:prstGeom>
        </p:spPr>
        <p:txBody>
          <a:bodyPr wrap="square">
            <a:spAutoFit/>
          </a:bodyPr>
          <a:lstStyle/>
          <a:p>
            <a:pPr algn="ctr"/>
            <a:r>
              <a:rPr lang="en-US" altLang="zh-CN"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轴的基准轴线用</a:t>
            </a:r>
            <a:r>
              <a:rPr lang="en-US" altLang="zh-CN"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V</a:t>
            </a:r>
            <a:r>
              <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形块来体现</a:t>
            </a:r>
            <a:r>
              <a:rPr lang="en-US" altLang="zh-CN"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endPar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title"/>
          </p:nvPr>
        </p:nvSpPr>
        <p:spPr>
          <a:xfrm>
            <a:off x="0" y="990929"/>
            <a:ext cx="7772400" cy="790575"/>
          </a:xfrm>
        </p:spPr>
        <p:txBody>
          <a:bodyPr/>
          <a:lstStyle/>
          <a:p>
            <a:pPr algn="l"/>
            <a:r>
              <a:rPr lang="zh-CN" altLang="en-US" sz="32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四、定向公差及其公差带</a:t>
            </a:r>
            <a:endParaRPr lang="zh-CN" altLang="en-US" sz="32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8835" name="Rectangle 3"/>
          <p:cNvSpPr>
            <a:spLocks noGrp="1" noChangeArrowheads="1"/>
          </p:cNvSpPr>
          <p:nvPr>
            <p:ph type="body" idx="1"/>
          </p:nvPr>
        </p:nvSpPr>
        <p:spPr>
          <a:xfrm>
            <a:off x="217817" y="1781504"/>
            <a:ext cx="8459787" cy="4479925"/>
          </a:xfrm>
        </p:spPr>
        <p:txBody>
          <a:bodyPr/>
          <a:lstStyle/>
          <a:p>
            <a:pPr>
              <a:lnSpc>
                <a:spcPct val="150000"/>
              </a:lnSpc>
              <a:spcBef>
                <a:spcPts val="0"/>
              </a:spcBef>
              <a:buFont typeface="Wingdings" panose="05000000000000000000" pitchFamily="2" charset="2"/>
              <a:buChar char="p"/>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方向公差是指实际关联要素相对于基准的实际方向对理想方向的允许变动量，方向公差涉及的要素是线和面。</a:t>
            </a:r>
            <a:endPar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spcBef>
                <a:spcPts val="0"/>
              </a:spcBef>
              <a:buFont typeface="Wingdings" panose="05000000000000000000" pitchFamily="2" charset="2"/>
              <a:buChar char="p"/>
            </a:pP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平行度、垂直度和倾斜度</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公差带分别相对于基准保持平行、垂直和倾斜某一理论正确角度</a:t>
            </a:r>
            <a:r>
              <a:rPr lang="en-US" altLang="zh-CN" sz="2400" b="1" i="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α</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的关系</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sz="2400" b="1" dirty="0">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spcBef>
                <a:spcPts val="0"/>
              </a:spcBef>
              <a:buFont typeface="Wingdings" panose="05000000000000000000" pitchFamily="2" charset="2"/>
              <a:buChar char="p"/>
            </a:pPr>
            <a:endPar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50000"/>
              </a:lnSpc>
              <a:spcBef>
                <a:spcPts val="0"/>
              </a:spcBef>
              <a:buFont typeface="Wingdings" panose="05000000000000000000" pitchFamily="2" charset="2"/>
              <a:buChar char="p"/>
            </a:pPr>
            <a:endPar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lnSpc>
                <a:spcPct val="150000"/>
              </a:lnSpc>
              <a:spcBef>
                <a:spcPts val="0"/>
              </a:spcBef>
              <a:buNone/>
            </a:pPr>
            <a:endPar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lnSpc>
                <a:spcPct val="150000"/>
              </a:lnSpc>
              <a:spcBef>
                <a:spcPts val="0"/>
              </a:spcBef>
              <a:buNone/>
            </a:pPr>
            <a:endPar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80000"/>
              </a:lnSpc>
              <a:spcBef>
                <a:spcPts val="0"/>
              </a:spcBef>
              <a:buNone/>
            </a:pPr>
            <a:endPar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5"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51130" y="4021466"/>
            <a:ext cx="8119987" cy="2695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8"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49019"/>
          <a:stretch>
            <a:fillRect/>
          </a:stretch>
        </p:blipFill>
        <p:spPr bwMode="auto">
          <a:xfrm>
            <a:off x="8604430" y="2937827"/>
            <a:ext cx="3587569" cy="372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9067800" y="3429000"/>
            <a:ext cx="3154680" cy="1219200"/>
          </a:xfrm>
          <a:prstGeom prst="rect">
            <a:avLst/>
          </a:prstGeom>
          <a:solidFill>
            <a:srgbClr val="92D050">
              <a:alpha val="18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88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883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35"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9" name="Rectangle 3"/>
          <p:cNvSpPr>
            <a:spLocks noGrp="1" noChangeArrowheads="1"/>
          </p:cNvSpPr>
          <p:nvPr>
            <p:ph type="body" idx="1"/>
          </p:nvPr>
        </p:nvSpPr>
        <p:spPr>
          <a:xfrm>
            <a:off x="167640" y="1125539"/>
            <a:ext cx="11689080" cy="2052421"/>
          </a:xfrm>
          <a:noFill/>
        </p:spPr>
        <p:txBody>
          <a:bodyPr wrap="square">
            <a:spAutoFit/>
          </a:bodyPr>
          <a:lstStyle/>
          <a:p>
            <a:pPr>
              <a:lnSpc>
                <a:spcPct val="150000"/>
              </a:lnSpc>
              <a:buFont typeface="Wingdings" panose="05000000000000000000" pitchFamily="2" charset="2"/>
              <a:buNone/>
            </a:pP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对某一被测要素给出方向公差后，仅在对其形状精度有进一步要求时，才另行给出形状公差，而形状公差值必须小于方向公差值。</a:t>
            </a:r>
            <a:endParaRPr lang="zh-CN" altLang="en-US"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20000"/>
              </a:lnSpc>
              <a:buFont typeface="Wingdings" panose="05000000000000000000" pitchFamily="2" charset="2"/>
              <a:buNone/>
            </a:pPr>
            <a:endParaRPr lang="zh-CN" altLang="en-US"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0378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41514" y="2558814"/>
            <a:ext cx="7873047" cy="379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Rectangle 3"/>
          <p:cNvSpPr txBox="1">
            <a:spLocks noChangeArrowheads="1"/>
          </p:cNvSpPr>
          <p:nvPr/>
        </p:nvSpPr>
        <p:spPr>
          <a:xfrm>
            <a:off x="181428" y="981075"/>
            <a:ext cx="11812452" cy="52355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indent="0">
              <a:buFont typeface="Arial" panose="020B0604020202020204" pitchFamily="34" charset="0"/>
              <a:buNone/>
            </a:pPr>
            <a:r>
              <a:rPr lang="en-US" altLang="zh-CN" sz="4000" b="1" dirty="0">
                <a:solidFill>
                  <a:srgbClr val="961B0E"/>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1. </a:t>
            </a:r>
            <a:r>
              <a:rPr lang="zh-CN" altLang="en-US" sz="4000" b="1" dirty="0">
                <a:solidFill>
                  <a:srgbClr val="961B0E"/>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平行度公差</a:t>
            </a:r>
            <a:endParaRPr lang="zh-CN" altLang="en-US" sz="4000" b="1" dirty="0">
              <a:solidFill>
                <a:srgbClr val="961B0E"/>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a:p>
            <a:pPr marL="360045" indent="-342900">
              <a:lnSpc>
                <a:spcPct val="150000"/>
              </a:lnSpc>
              <a:spcBef>
                <a:spcPts val="600"/>
              </a:spcBef>
              <a:buFont typeface="Wingdings" panose="05000000000000000000" pitchFamily="2" charset="2"/>
              <a:buChar char="l"/>
            </a:pP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平行度</a:t>
            </a:r>
            <a:r>
              <a:rPr lang="en-US" altLang="zh-CN"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(parallelism)</a:t>
            </a: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公差</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是一种定向公差，它是指关联实际要素对具有确定方向的理想要素所允许的变动全量，用于控制被测要素对基准在方向上的变动。理想要素的方向由基准及理论正确角度确定，理论正确角度为</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0º</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 </a:t>
            </a:r>
            <a:endParaRPr lang="zh-CN" altLang="en-US" sz="24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10" name="直接连接符 9"/>
          <p:cNvCxnSpPr/>
          <p:nvPr/>
        </p:nvCxnSpPr>
        <p:spPr>
          <a:xfrm>
            <a:off x="1767840" y="4972108"/>
            <a:ext cx="272796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流程图: 数据 10"/>
          <p:cNvSpPr/>
          <p:nvPr/>
        </p:nvSpPr>
        <p:spPr>
          <a:xfrm>
            <a:off x="6646092" y="4219704"/>
            <a:ext cx="4191000" cy="1539169"/>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箭头: 左弧形 11"/>
          <p:cNvSpPr/>
          <p:nvPr/>
        </p:nvSpPr>
        <p:spPr>
          <a:xfrm>
            <a:off x="1050109" y="4347270"/>
            <a:ext cx="566062" cy="1249675"/>
          </a:xfrm>
          <a:prstGeom prst="curved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箭头: 右弧形 12"/>
          <p:cNvSpPr/>
          <p:nvPr/>
        </p:nvSpPr>
        <p:spPr>
          <a:xfrm>
            <a:off x="11155680" y="4347270"/>
            <a:ext cx="518830" cy="1442084"/>
          </a:xfrm>
          <a:prstGeom prst="curvedLef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箭头: 右弧形 13"/>
          <p:cNvSpPr/>
          <p:nvPr/>
        </p:nvSpPr>
        <p:spPr>
          <a:xfrm rot="5999647">
            <a:off x="5298195" y="4983409"/>
            <a:ext cx="745309" cy="2372874"/>
          </a:xfrm>
          <a:prstGeom prst="curvedLef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箭头: 右弧形 16"/>
          <p:cNvSpPr/>
          <p:nvPr/>
        </p:nvSpPr>
        <p:spPr>
          <a:xfrm rot="16200000">
            <a:off x="5499055" y="3002325"/>
            <a:ext cx="745309" cy="2372878"/>
          </a:xfrm>
          <a:prstGeom prst="curvedLef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文本框 14"/>
          <p:cNvSpPr txBox="1"/>
          <p:nvPr/>
        </p:nvSpPr>
        <p:spPr>
          <a:xfrm>
            <a:off x="852268" y="5675965"/>
            <a:ext cx="1107996" cy="461665"/>
          </a:xfrm>
          <a:prstGeom prst="rect">
            <a:avLst/>
          </a:prstGeom>
          <a:noFill/>
        </p:spPr>
        <p:txBody>
          <a:bodyPr wrap="none" rtlCol="0">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线对线</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文本框 18"/>
          <p:cNvSpPr txBox="1"/>
          <p:nvPr/>
        </p:nvSpPr>
        <p:spPr>
          <a:xfrm>
            <a:off x="10785734" y="5968633"/>
            <a:ext cx="1107996" cy="461665"/>
          </a:xfrm>
          <a:prstGeom prst="rect">
            <a:avLst/>
          </a:prstGeom>
          <a:noFill/>
        </p:spPr>
        <p:txBody>
          <a:bodyPr wrap="none" rtlCol="0">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面对面</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文本框 19"/>
          <p:cNvSpPr txBox="1"/>
          <p:nvPr/>
        </p:nvSpPr>
        <p:spPr>
          <a:xfrm>
            <a:off x="5218726" y="4219704"/>
            <a:ext cx="1107996" cy="461665"/>
          </a:xfrm>
          <a:prstGeom prst="rect">
            <a:avLst/>
          </a:prstGeom>
          <a:noFill/>
        </p:spPr>
        <p:txBody>
          <a:bodyPr wrap="none" rtlCol="0">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线对面</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文本框 20"/>
          <p:cNvSpPr txBox="1"/>
          <p:nvPr/>
        </p:nvSpPr>
        <p:spPr>
          <a:xfrm>
            <a:off x="5288043" y="5814960"/>
            <a:ext cx="1107996" cy="461665"/>
          </a:xfrm>
          <a:prstGeom prst="rect">
            <a:avLst/>
          </a:prstGeom>
          <a:noFill/>
        </p:spPr>
        <p:txBody>
          <a:bodyPr wrap="none" rtlCol="0">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面对线</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401" name="Picture 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24000" y="3429000"/>
            <a:ext cx="9581020" cy="321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Rectangle 3"/>
          <p:cNvSpPr txBox="1">
            <a:spLocks noChangeArrowheads="1"/>
          </p:cNvSpPr>
          <p:nvPr/>
        </p:nvSpPr>
        <p:spPr>
          <a:xfrm>
            <a:off x="181428" y="981075"/>
            <a:ext cx="11797212" cy="52355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17145" indent="0">
              <a:lnSpc>
                <a:spcPct val="150000"/>
              </a:lnSpc>
              <a:spcBef>
                <a:spcPts val="600"/>
              </a:spcBef>
              <a:buNone/>
            </a:pP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）面对面平行度：</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以平面为基准且被测要素为平面（简称面对面）时，平行度公差带是距离为公差值</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t</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，平行于基准平面的两平行平面之间的区域。</a:t>
            </a:r>
            <a:endParaRPr lang="en-US" altLang="zh-CN" sz="2400" b="1" dirty="0">
              <a:latin typeface="微软雅黑" panose="020B0503020204020204" pitchFamily="34" charset="-122"/>
              <a:ea typeface="微软雅黑" panose="020B0503020204020204" pitchFamily="34" charset="-122"/>
              <a:sym typeface="微软雅黑" panose="020B0503020204020204" pitchFamily="34" charset="-122"/>
            </a:endParaRPr>
          </a:p>
          <a:p>
            <a:pPr marL="360045" indent="-342900">
              <a:lnSpc>
                <a:spcPct val="150000"/>
              </a:lnSpc>
              <a:spcBef>
                <a:spcPts val="600"/>
              </a:spcBef>
              <a:buFont typeface="Wingdings" panose="05000000000000000000" pitchFamily="2" charset="2"/>
              <a:buChar char="l"/>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如图所示，该项平行度公差的含义是：所指表面必须位于距离为</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0.05mm</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，且平行于基准平面的两平行平面之间的区域内。</a:t>
            </a:r>
            <a:endParaRPr lang="zh-CN" altLang="en-US" sz="24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Rectangle 3"/>
          <p:cNvSpPr txBox="1">
            <a:spLocks noChangeArrowheads="1"/>
          </p:cNvSpPr>
          <p:nvPr/>
        </p:nvSpPr>
        <p:spPr>
          <a:xfrm>
            <a:off x="181428" y="981075"/>
            <a:ext cx="11797212" cy="52355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17145" indent="0">
              <a:lnSpc>
                <a:spcPct val="150000"/>
              </a:lnSpc>
              <a:spcBef>
                <a:spcPts val="600"/>
              </a:spcBef>
              <a:buNone/>
            </a:pP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）面对线平行度：</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以轴线为基准且被测要素为平面（简称面对线）时，平行度公差带是距离为公差值 </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t</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，平行于基准轴线的两平行平面之间的区域。</a:t>
            </a:r>
            <a:endParaRPr lang="en-US" altLang="zh-CN" sz="2400" b="1" dirty="0">
              <a:latin typeface="微软雅黑" panose="020B0503020204020204" pitchFamily="34" charset="-122"/>
              <a:ea typeface="微软雅黑" panose="020B0503020204020204" pitchFamily="34" charset="-122"/>
              <a:sym typeface="微软雅黑" panose="020B0503020204020204" pitchFamily="34" charset="-122"/>
            </a:endParaRPr>
          </a:p>
          <a:p>
            <a:pPr marL="360045" indent="-342900">
              <a:lnSpc>
                <a:spcPct val="150000"/>
              </a:lnSpc>
              <a:spcBef>
                <a:spcPts val="600"/>
              </a:spcBef>
              <a:buFont typeface="Wingdings" panose="05000000000000000000" pitchFamily="2" charset="2"/>
              <a:buChar char="l"/>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如图所示，该项平行度公差的含义是：所指平面必须位于距离为</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0.05mm</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，且平行于基准轴线的两平行平面之间的区域内。</a:t>
            </a:r>
            <a:endParaRPr lang="zh-CN" altLang="en-US" sz="24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7"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52268" y="3429000"/>
            <a:ext cx="10671906" cy="3268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Rectangle 3"/>
          <p:cNvSpPr txBox="1">
            <a:spLocks noChangeArrowheads="1"/>
          </p:cNvSpPr>
          <p:nvPr/>
        </p:nvSpPr>
        <p:spPr>
          <a:xfrm>
            <a:off x="181428" y="981075"/>
            <a:ext cx="11797212" cy="122872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17145" indent="0">
              <a:lnSpc>
                <a:spcPct val="150000"/>
              </a:lnSpc>
              <a:spcBef>
                <a:spcPts val="600"/>
              </a:spcBef>
              <a:buNone/>
            </a:pP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）线对线平行度：</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以轴线为基准且被测要素为轴线（简称线对线）时，则其公差带有三种情况：</a:t>
            </a:r>
            <a:endParaRPr lang="en-US" altLang="zh-CN" sz="2400" b="1"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21858" name="Picture 2"/>
          <p:cNvPicPr>
            <a:picLocks noChangeAspect="1" noChangeArrowheads="1"/>
          </p:cNvPicPr>
          <p:nvPr/>
        </p:nvPicPr>
        <p:blipFill>
          <a:blip r:embed="rId1">
            <a:extLst>
              <a:ext uri="{28A0092B-C50C-407E-A947-70E740481C1C}">
                <a14:useLocalDpi xmlns:a14="http://schemas.microsoft.com/office/drawing/2010/main" val="0"/>
              </a:ext>
            </a:extLst>
          </a:blip>
          <a:srcRect l="3654" t="-710" r="5260" b="101"/>
          <a:stretch>
            <a:fillRect/>
          </a:stretch>
        </p:blipFill>
        <p:spPr bwMode="auto">
          <a:xfrm>
            <a:off x="6096000" y="1639971"/>
            <a:ext cx="5334000" cy="5148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3"/>
          <p:cNvSpPr txBox="1">
            <a:spLocks noChangeArrowheads="1"/>
          </p:cNvSpPr>
          <p:nvPr/>
        </p:nvSpPr>
        <p:spPr>
          <a:xfrm>
            <a:off x="181428" y="2873388"/>
            <a:ext cx="5564052" cy="3549626"/>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indent="0">
              <a:lnSpc>
                <a:spcPct val="150000"/>
              </a:lnSpc>
              <a:spcBef>
                <a:spcPts val="600"/>
              </a:spcBef>
              <a:buNone/>
            </a:pPr>
            <a:r>
              <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① 当给定一个方向时，公差带是距离为公差值</a:t>
            </a:r>
            <a:r>
              <a:rPr lang="en-US" altLang="zh-CN"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t</a:t>
            </a:r>
            <a:r>
              <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，平行于基准轴线，且垂直于给定方向的两平行平面之间的区域；</a:t>
            </a:r>
            <a:endPar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Rectangle 3"/>
          <p:cNvSpPr txBox="1">
            <a:spLocks noChangeArrowheads="1"/>
          </p:cNvSpPr>
          <p:nvPr/>
        </p:nvSpPr>
        <p:spPr>
          <a:xfrm>
            <a:off x="181428" y="981075"/>
            <a:ext cx="11797212" cy="122872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17145" indent="0">
              <a:lnSpc>
                <a:spcPct val="150000"/>
              </a:lnSpc>
              <a:spcBef>
                <a:spcPts val="600"/>
              </a:spcBef>
              <a:buNone/>
            </a:pP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）线对线平行度：</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以轴线为基准且被测要素为轴线（简称线对线）时，则其公差带有三种情况：</a:t>
            </a:r>
            <a:endParaRPr lang="en-US" altLang="zh-CN" sz="2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Rectangle 3"/>
          <p:cNvSpPr txBox="1">
            <a:spLocks noChangeArrowheads="1"/>
          </p:cNvSpPr>
          <p:nvPr/>
        </p:nvSpPr>
        <p:spPr>
          <a:xfrm>
            <a:off x="-123372" y="2493010"/>
            <a:ext cx="5000172" cy="3549626"/>
          </a:xfrm>
          <a:prstGeom prst="rect">
            <a:avLst/>
          </a:prstGeom>
        </p:spPr>
        <p:txBody>
          <a:bodyPr vert="horz" lIns="91440" tIns="45720" rIns="91440" bIns="45720" rtlCol="0">
            <a:normAutofit fontScale="92500" lnSpcReduction="10000"/>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indent="0">
              <a:lnSpc>
                <a:spcPct val="150000"/>
              </a:lnSpc>
              <a:spcBef>
                <a:spcPts val="600"/>
              </a:spcBef>
              <a:buNone/>
            </a:pPr>
            <a:r>
              <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②当给定两个相互垂直的方向时，公差带是距离分别为公差值 </a:t>
            </a:r>
            <a:r>
              <a:rPr lang="en-US" altLang="zh-CN"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t1 </a:t>
            </a:r>
            <a:r>
              <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和 </a:t>
            </a:r>
            <a:r>
              <a:rPr lang="en-US" altLang="zh-CN"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t2</a:t>
            </a:r>
            <a:r>
              <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，平行于基准轴线，且各自垂直于给定方向的两组平行平面所形成的四棱柱内的区域。</a:t>
            </a:r>
            <a:endPar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22882" name="Picture 2"/>
          <p:cNvPicPr>
            <a:picLocks noChangeAspect="1" noChangeArrowheads="1"/>
          </p:cNvPicPr>
          <p:nvPr/>
        </p:nvPicPr>
        <p:blipFill>
          <a:blip r:embed="rId1">
            <a:extLst>
              <a:ext uri="{28A0092B-C50C-407E-A947-70E740481C1C}">
                <a14:useLocalDpi xmlns:a14="http://schemas.microsoft.com/office/drawing/2010/main" val="0"/>
              </a:ext>
            </a:extLst>
          </a:blip>
          <a:srcRect l="2185" t="5750" r="3471"/>
          <a:stretch>
            <a:fillRect/>
          </a:stretch>
        </p:blipFill>
        <p:spPr bwMode="auto">
          <a:xfrm>
            <a:off x="5028614" y="2493010"/>
            <a:ext cx="7049343" cy="3715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Rectangle 3"/>
          <p:cNvSpPr txBox="1">
            <a:spLocks noChangeArrowheads="1"/>
          </p:cNvSpPr>
          <p:nvPr/>
        </p:nvSpPr>
        <p:spPr>
          <a:xfrm>
            <a:off x="181428" y="981075"/>
            <a:ext cx="11797212" cy="122872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17145" indent="0">
              <a:lnSpc>
                <a:spcPct val="150000"/>
              </a:lnSpc>
              <a:spcBef>
                <a:spcPts val="600"/>
              </a:spcBef>
              <a:buNone/>
            </a:pP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）线对线平行度：</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以轴线为基准且被测要素为轴线（简称线对线）时，则其公差带有三种情况：</a:t>
            </a:r>
            <a:endParaRPr lang="en-US" altLang="zh-CN" sz="2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Rectangle 3"/>
          <p:cNvSpPr txBox="1">
            <a:spLocks noChangeArrowheads="1"/>
          </p:cNvSpPr>
          <p:nvPr/>
        </p:nvSpPr>
        <p:spPr>
          <a:xfrm>
            <a:off x="0" y="1974862"/>
            <a:ext cx="11978640" cy="2003412"/>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indent="0">
              <a:lnSpc>
                <a:spcPct val="150000"/>
              </a:lnSpc>
              <a:spcBef>
                <a:spcPts val="600"/>
              </a:spcBef>
              <a:buNone/>
            </a:pPr>
            <a:r>
              <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③任意方向上的平行度公差带是直径为公差值 </a:t>
            </a:r>
            <a:r>
              <a:rPr lang="en-US" altLang="zh-CN" sz="2800" b="1" dirty="0" err="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Øt</a:t>
            </a:r>
            <a:r>
              <a:rPr lang="en-US" altLang="zh-CN"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轴线平行于基准轴线的圆柱面内的区域；</a:t>
            </a:r>
            <a:endPar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30820" y="3324378"/>
            <a:ext cx="8930360" cy="3533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88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85724" y="2493010"/>
            <a:ext cx="10420552" cy="4063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Rectangle 3"/>
          <p:cNvSpPr txBox="1">
            <a:spLocks noChangeArrowheads="1"/>
          </p:cNvSpPr>
          <p:nvPr/>
        </p:nvSpPr>
        <p:spPr>
          <a:xfrm>
            <a:off x="181428" y="981075"/>
            <a:ext cx="11797212" cy="122872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17145" indent="0">
              <a:lnSpc>
                <a:spcPct val="150000"/>
              </a:lnSpc>
              <a:spcBef>
                <a:spcPts val="600"/>
              </a:spcBef>
              <a:buNone/>
            </a:pP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4</a:t>
            </a: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）线对面平行度：</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公差带为间距等于公差值</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t</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且平行于基准平面的两平行平面所限定的区域。</a:t>
            </a:r>
            <a:endParaRPr lang="zh-CN" altLang="en-US" sz="2400" b="1" dirty="0">
              <a:latin typeface="微软雅黑" panose="020B0503020204020204" pitchFamily="34" charset="-122"/>
              <a:ea typeface="微软雅黑" panose="020B0503020204020204" pitchFamily="34" charset="-122"/>
              <a:sym typeface="微软雅黑" panose="020B0503020204020204" pitchFamily="34" charset="-122"/>
            </a:endParaRPr>
          </a:p>
          <a:p>
            <a:pPr marL="17145" indent="0">
              <a:lnSpc>
                <a:spcPct val="150000"/>
              </a:lnSpc>
              <a:spcBef>
                <a:spcPts val="600"/>
              </a:spcBef>
              <a:buNone/>
            </a:pPr>
            <a:endParaRPr lang="en-US" altLang="zh-CN" sz="2400" b="1"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050"/>
          <p:cNvSpPr>
            <a:spLocks noGrp="1" noChangeArrowheads="1"/>
          </p:cNvSpPr>
          <p:nvPr>
            <p:ph type="title"/>
          </p:nvPr>
        </p:nvSpPr>
        <p:spPr>
          <a:xfrm>
            <a:off x="8374131" y="929750"/>
            <a:ext cx="3817869" cy="681272"/>
          </a:xfrm>
        </p:spPr>
        <p:txBody>
          <a:bodyPr/>
          <a:lstStyle/>
          <a:p>
            <a:r>
              <a:rPr lang="zh-CN" altLang="en-US" sz="2400"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sym typeface="微软雅黑" panose="020B0503020204020204" pitchFamily="34" charset="-122"/>
              </a:rPr>
              <a:t>GB/T1182––2018）</a:t>
            </a:r>
            <a:endParaRPr lang="zh-CN" altLang="en-US" sz="40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标题 1"/>
          <p:cNvSpPr txBox="1"/>
          <p:nvPr/>
        </p:nvSpPr>
        <p:spPr bwMode="auto">
          <a:xfrm>
            <a:off x="732470" y="129650"/>
            <a:ext cx="848093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 概述</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a:off x="3649065" y="-2038041"/>
            <a:ext cx="4954880" cy="12253007"/>
          </a:xfrm>
          <a:prstGeom prst="rect">
            <a:avLst/>
          </a:prstGeom>
        </p:spPr>
      </p:pic>
      <p:sp>
        <p:nvSpPr>
          <p:cNvPr id="29" name="Rectangle 2"/>
          <p:cNvSpPr txBox="1">
            <a:spLocks noChangeArrowheads="1"/>
          </p:cNvSpPr>
          <p:nvPr/>
        </p:nvSpPr>
        <p:spPr>
          <a:xfrm>
            <a:off x="316395" y="1021633"/>
            <a:ext cx="8642350" cy="582613"/>
          </a:xfrm>
          <a:prstGeom prst="rect">
            <a:avLst/>
          </a:prstGeom>
        </p:spPr>
        <p:txBody>
          <a:bodyPr vert="horz" lIns="91440" tIns="45720" rIns="91440" bIns="45720" rtlCol="0" anchor="ctr">
            <a:normAutofit fontScale="90000" lnSpcReduction="20000"/>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marL="571500" indent="-571500" algn="l">
              <a:buFont typeface="Wingdings" panose="05000000000000000000" pitchFamily="2" charset="2"/>
              <a:buChar char="Ø"/>
            </a:pPr>
            <a:r>
              <a:rPr lang="zh-CN" altLang="en-US" sz="4000" b="1" dirty="0">
                <a:latin typeface="微软雅黑" panose="020B0503020204020204" pitchFamily="34" charset="-122"/>
                <a:ea typeface="微软雅黑" panose="020B0503020204020204" pitchFamily="34" charset="-122"/>
                <a:cs typeface="+mn-cs"/>
                <a:sym typeface="微软雅黑" panose="020B0503020204020204" pitchFamily="34" charset="-122"/>
              </a:rPr>
              <a:t>几何公差符号</a:t>
            </a:r>
            <a:endParaRPr lang="zh-CN" altLang="en-US" sz="4000" b="1" dirty="0">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Tree>
  </p:cSld>
  <p:clrMapOvr>
    <a:masterClrMapping/>
  </p:clrMapOvr>
  <p:transition spd="slow">
    <p:random/>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Rectangle 3"/>
          <p:cNvSpPr txBox="1">
            <a:spLocks noChangeArrowheads="1"/>
          </p:cNvSpPr>
          <p:nvPr/>
        </p:nvSpPr>
        <p:spPr>
          <a:xfrm>
            <a:off x="181428" y="981075"/>
            <a:ext cx="11812452" cy="52355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indent="0">
              <a:buFont typeface="Arial" panose="020B0604020202020204" pitchFamily="34" charset="0"/>
              <a:buNone/>
            </a:pPr>
            <a:r>
              <a:rPr lang="en-US" altLang="zh-CN" sz="4000" b="1" dirty="0">
                <a:solidFill>
                  <a:srgbClr val="961B0E"/>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2. </a:t>
            </a:r>
            <a:r>
              <a:rPr lang="zh-CN" altLang="en-US" sz="4000" b="1" dirty="0">
                <a:solidFill>
                  <a:srgbClr val="961B0E"/>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垂直度公差</a:t>
            </a:r>
            <a:endParaRPr lang="zh-CN" altLang="en-US" sz="4000" b="1" dirty="0">
              <a:solidFill>
                <a:srgbClr val="961B0E"/>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a:p>
            <a:pPr marL="360045" indent="-342900">
              <a:lnSpc>
                <a:spcPct val="150000"/>
              </a:lnSpc>
              <a:spcBef>
                <a:spcPts val="600"/>
              </a:spcBef>
              <a:buFont typeface="Wingdings" panose="05000000000000000000" pitchFamily="2" charset="2"/>
              <a:buChar char="l"/>
            </a:pP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垂直度</a:t>
            </a:r>
            <a:r>
              <a:rPr lang="en-US" altLang="zh-CN"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(perpendicularity)</a:t>
            </a: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公差</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是一种定向公差，它是指关联实际要素对具有确定方向的理想要素所允许的变动全量，用于控制被测要素对基准在方向上的变动。理想要素的方向由基准及理论正确角度确定，理论正确角度为</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90º</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 </a:t>
            </a:r>
            <a:endParaRPr lang="zh-CN" altLang="en-US" sz="24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15" name="直接连接符 14"/>
          <p:cNvCxnSpPr/>
          <p:nvPr/>
        </p:nvCxnSpPr>
        <p:spPr>
          <a:xfrm>
            <a:off x="1767840" y="4972108"/>
            <a:ext cx="272796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流程图: 数据 15"/>
          <p:cNvSpPr/>
          <p:nvPr/>
        </p:nvSpPr>
        <p:spPr>
          <a:xfrm>
            <a:off x="6646092" y="4219704"/>
            <a:ext cx="4191000" cy="1539169"/>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箭头: 左弧形 16"/>
          <p:cNvSpPr/>
          <p:nvPr/>
        </p:nvSpPr>
        <p:spPr>
          <a:xfrm>
            <a:off x="1050109" y="4347270"/>
            <a:ext cx="566062" cy="1249675"/>
          </a:xfrm>
          <a:prstGeom prst="curved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箭头: 右弧形 17"/>
          <p:cNvSpPr/>
          <p:nvPr/>
        </p:nvSpPr>
        <p:spPr>
          <a:xfrm>
            <a:off x="11155680" y="4347270"/>
            <a:ext cx="518830" cy="1442084"/>
          </a:xfrm>
          <a:prstGeom prst="curvedLef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箭头: 右弧形 18"/>
          <p:cNvSpPr/>
          <p:nvPr/>
        </p:nvSpPr>
        <p:spPr>
          <a:xfrm rot="5999647">
            <a:off x="5298195" y="4983409"/>
            <a:ext cx="745309" cy="2372874"/>
          </a:xfrm>
          <a:prstGeom prst="curvedLef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箭头: 右弧形 19"/>
          <p:cNvSpPr/>
          <p:nvPr/>
        </p:nvSpPr>
        <p:spPr>
          <a:xfrm rot="16200000">
            <a:off x="5499055" y="3002325"/>
            <a:ext cx="745309" cy="2372878"/>
          </a:xfrm>
          <a:prstGeom prst="curvedLef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文本框 20"/>
          <p:cNvSpPr txBox="1"/>
          <p:nvPr/>
        </p:nvSpPr>
        <p:spPr>
          <a:xfrm>
            <a:off x="852268" y="5675965"/>
            <a:ext cx="1107996" cy="461665"/>
          </a:xfrm>
          <a:prstGeom prst="rect">
            <a:avLst/>
          </a:prstGeom>
          <a:noFill/>
        </p:spPr>
        <p:txBody>
          <a:bodyPr wrap="none" rtlCol="0">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线对线</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2" name="文本框 21"/>
          <p:cNvSpPr txBox="1"/>
          <p:nvPr/>
        </p:nvSpPr>
        <p:spPr>
          <a:xfrm>
            <a:off x="10785734" y="5968633"/>
            <a:ext cx="1107996" cy="461665"/>
          </a:xfrm>
          <a:prstGeom prst="rect">
            <a:avLst/>
          </a:prstGeom>
          <a:noFill/>
        </p:spPr>
        <p:txBody>
          <a:bodyPr wrap="none" rtlCol="0">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面对面</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文本框 22"/>
          <p:cNvSpPr txBox="1"/>
          <p:nvPr/>
        </p:nvSpPr>
        <p:spPr>
          <a:xfrm>
            <a:off x="5218726" y="4219704"/>
            <a:ext cx="1107996" cy="461665"/>
          </a:xfrm>
          <a:prstGeom prst="rect">
            <a:avLst/>
          </a:prstGeom>
          <a:noFill/>
        </p:spPr>
        <p:txBody>
          <a:bodyPr wrap="none" rtlCol="0">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线对面</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文本框 23"/>
          <p:cNvSpPr txBox="1"/>
          <p:nvPr/>
        </p:nvSpPr>
        <p:spPr>
          <a:xfrm>
            <a:off x="5288043" y="5814960"/>
            <a:ext cx="1107996" cy="461665"/>
          </a:xfrm>
          <a:prstGeom prst="rect">
            <a:avLst/>
          </a:prstGeom>
          <a:noFill/>
        </p:spPr>
        <p:txBody>
          <a:bodyPr wrap="none" rtlCol="0">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面对线</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Rectangle 3"/>
          <p:cNvSpPr txBox="1">
            <a:spLocks noChangeArrowheads="1"/>
          </p:cNvSpPr>
          <p:nvPr/>
        </p:nvSpPr>
        <p:spPr>
          <a:xfrm>
            <a:off x="181428" y="981075"/>
            <a:ext cx="11797212" cy="52355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17145" indent="0">
              <a:lnSpc>
                <a:spcPct val="150000"/>
              </a:lnSpc>
              <a:spcBef>
                <a:spcPts val="600"/>
              </a:spcBef>
              <a:buNone/>
            </a:pP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）面对面垂直度：</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以平面为基准且被测要素为平面（简称面对面）时，垂直度公差带是距离为公差值</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t</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，且垂直于基准平面的两平行平面之间的区域。</a:t>
            </a:r>
            <a:endParaRPr lang="en-US" altLang="zh-CN" sz="2400" b="1" dirty="0">
              <a:latin typeface="微软雅黑" panose="020B0503020204020204" pitchFamily="34" charset="-122"/>
              <a:ea typeface="微软雅黑" panose="020B0503020204020204" pitchFamily="34" charset="-122"/>
              <a:sym typeface="微软雅黑" panose="020B0503020204020204" pitchFamily="34" charset="-122"/>
            </a:endParaRPr>
          </a:p>
          <a:p>
            <a:pPr marL="360045" indent="-342900">
              <a:lnSpc>
                <a:spcPct val="150000"/>
              </a:lnSpc>
              <a:spcBef>
                <a:spcPts val="600"/>
              </a:spcBef>
              <a:buFont typeface="Wingdings" panose="05000000000000000000" pitchFamily="2" charset="2"/>
              <a:buChar char="l"/>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如图所示，该项垂直度公差的含义是：右表面必须位于距离为</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0.05mm</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，且垂直于基准平面的两平行平面之间的区域内。</a:t>
            </a:r>
            <a:endParaRPr lang="zh-CN" altLang="en-US" sz="24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Rectangle 4"/>
          <p:cNvSpPr>
            <a:spLocks noChangeArrowheads="1"/>
          </p:cNvSpPr>
          <p:nvPr/>
        </p:nvSpPr>
        <p:spPr bwMode="auto">
          <a:xfrm>
            <a:off x="0"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graphicFrame>
        <p:nvGraphicFramePr>
          <p:cNvPr id="3" name="对象 2"/>
          <p:cNvGraphicFramePr>
            <a:graphicFrameLocks noChangeAspect="1"/>
          </p:cNvGraphicFramePr>
          <p:nvPr/>
        </p:nvGraphicFramePr>
        <p:xfrm>
          <a:off x="1249680" y="3275590"/>
          <a:ext cx="8823960" cy="3490890"/>
        </p:xfrm>
        <a:graphic>
          <a:graphicData uri="http://schemas.openxmlformats.org/presentationml/2006/ole"/>
        </a:graphic>
      </p:graphicFrame>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Rectangle 3"/>
          <p:cNvSpPr txBox="1">
            <a:spLocks noChangeArrowheads="1"/>
          </p:cNvSpPr>
          <p:nvPr/>
        </p:nvSpPr>
        <p:spPr>
          <a:xfrm>
            <a:off x="181428" y="981075"/>
            <a:ext cx="11797212" cy="52355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17145" indent="0">
              <a:lnSpc>
                <a:spcPct val="150000"/>
              </a:lnSpc>
              <a:spcBef>
                <a:spcPts val="600"/>
              </a:spcBef>
              <a:buNone/>
            </a:pP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）面对线垂直度：</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以轴线为基准且被测要素为平面（简称面对线）时，垂直度公差带是距离为公差值</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t</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，且垂直于基准轴线的两平行平面之间的区域。</a:t>
            </a:r>
            <a:endParaRPr lang="en-US" altLang="zh-CN" sz="2400" b="1" dirty="0">
              <a:latin typeface="微软雅黑" panose="020B0503020204020204" pitchFamily="34" charset="-122"/>
              <a:ea typeface="微软雅黑" panose="020B0503020204020204" pitchFamily="34" charset="-122"/>
              <a:sym typeface="微软雅黑" panose="020B0503020204020204" pitchFamily="34" charset="-122"/>
            </a:endParaRPr>
          </a:p>
          <a:p>
            <a:pPr marL="360045" indent="-342900">
              <a:lnSpc>
                <a:spcPct val="150000"/>
              </a:lnSpc>
              <a:spcBef>
                <a:spcPts val="600"/>
              </a:spcBef>
              <a:buFont typeface="Wingdings" panose="05000000000000000000" pitchFamily="2" charset="2"/>
              <a:buChar char="l"/>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如图所示，该项垂直度公差的含义是：被测端面必须位于距离为公差值</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0.05mm</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，且垂直于基准轴线的两平行平面内。</a:t>
            </a:r>
            <a:endParaRPr lang="zh-CN" altLang="en-US" sz="24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8" name="Picture 2"/>
          <p:cNvPicPr>
            <a:picLocks noChangeAspect="1" noChangeArrowheads="1"/>
          </p:cNvPicPr>
          <p:nvPr/>
        </p:nvPicPr>
        <p:blipFill>
          <a:blip r:embed="rId1">
            <a:extLst>
              <a:ext uri="{28A0092B-C50C-407E-A947-70E740481C1C}">
                <a14:useLocalDpi xmlns:a14="http://schemas.microsoft.com/office/drawing/2010/main" val="0"/>
              </a:ext>
            </a:extLst>
          </a:blip>
          <a:srcRect l="1831" r="1831" b="1593"/>
          <a:stretch>
            <a:fillRect/>
          </a:stretch>
        </p:blipFill>
        <p:spPr bwMode="auto">
          <a:xfrm>
            <a:off x="1481454" y="3413442"/>
            <a:ext cx="9584857" cy="3444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Rectangle 3"/>
          <p:cNvSpPr txBox="1">
            <a:spLocks noChangeArrowheads="1"/>
          </p:cNvSpPr>
          <p:nvPr/>
        </p:nvSpPr>
        <p:spPr>
          <a:xfrm>
            <a:off x="181428" y="981075"/>
            <a:ext cx="11797212" cy="122872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17145" indent="0">
              <a:lnSpc>
                <a:spcPct val="150000"/>
              </a:lnSpc>
              <a:spcBef>
                <a:spcPts val="600"/>
              </a:spcBef>
              <a:buNone/>
            </a:pP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）线对面垂直度：</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以平面为基准且被测要素为轴线（简称线对面）时，公差带有三种情况：</a:t>
            </a:r>
            <a:endParaRPr lang="en-US" altLang="zh-CN" sz="2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Rectangle 3"/>
          <p:cNvSpPr txBox="1">
            <a:spLocks noChangeArrowheads="1"/>
          </p:cNvSpPr>
          <p:nvPr/>
        </p:nvSpPr>
        <p:spPr>
          <a:xfrm>
            <a:off x="-185717" y="2547643"/>
            <a:ext cx="5564052" cy="3549626"/>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indent="0">
              <a:lnSpc>
                <a:spcPct val="150000"/>
              </a:lnSpc>
              <a:spcBef>
                <a:spcPts val="600"/>
              </a:spcBef>
              <a:buNone/>
            </a:pPr>
            <a:r>
              <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① 当给定一个方向时，其公差带是距离为公差值</a:t>
            </a:r>
            <a:r>
              <a:rPr lang="en-US" altLang="zh-CN"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t</a:t>
            </a:r>
            <a:r>
              <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，垂直于基准平面和给定方向的两平行平面之间的区域；</a:t>
            </a:r>
            <a:endPar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25953" name="Picture 1"/>
          <p:cNvPicPr>
            <a:picLocks noChangeAspect="1" noChangeArrowheads="1"/>
          </p:cNvPicPr>
          <p:nvPr/>
        </p:nvPicPr>
        <p:blipFill>
          <a:blip r:embed="rId1">
            <a:extLst>
              <a:ext uri="{28A0092B-C50C-407E-A947-70E740481C1C}">
                <a14:useLocalDpi xmlns:a14="http://schemas.microsoft.com/office/drawing/2010/main" val="0"/>
              </a:ext>
            </a:extLst>
          </a:blip>
          <a:srcRect l="1949" r="3830"/>
          <a:stretch>
            <a:fillRect/>
          </a:stretch>
        </p:blipFill>
        <p:spPr bwMode="auto">
          <a:xfrm>
            <a:off x="5378335" y="2493010"/>
            <a:ext cx="6813665" cy="3321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6615342" y="6097269"/>
            <a:ext cx="4801314"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sym typeface="微软雅黑" panose="020B0503020204020204" pitchFamily="34" charset="-122"/>
              </a:rPr>
              <a:t>给定一个方向的垂直度公差标注与公差带</a:t>
            </a:r>
            <a:endParaRPr lang="zh-CN" altLang="en-US" sz="200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§3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Rectangle 3"/>
          <p:cNvSpPr txBox="1">
            <a:spLocks noChangeArrowheads="1"/>
          </p:cNvSpPr>
          <p:nvPr/>
        </p:nvSpPr>
        <p:spPr>
          <a:xfrm>
            <a:off x="181428" y="981075"/>
            <a:ext cx="11797212" cy="122872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17145" indent="0">
              <a:lnSpc>
                <a:spcPct val="150000"/>
              </a:lnSpc>
              <a:spcBef>
                <a:spcPts val="600"/>
              </a:spcBef>
              <a:buNone/>
            </a:pP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）线对面垂直度：</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以平面为基准且被测要素为轴线（简称线对面）时，公差带有三种情况：</a:t>
            </a:r>
            <a:endParaRPr lang="en-US" altLang="zh-CN" sz="2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Rectangle 3"/>
          <p:cNvSpPr txBox="1">
            <a:spLocks noChangeArrowheads="1"/>
          </p:cNvSpPr>
          <p:nvPr/>
        </p:nvSpPr>
        <p:spPr>
          <a:xfrm>
            <a:off x="-185717" y="2547643"/>
            <a:ext cx="5564052" cy="3549626"/>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indent="0">
              <a:lnSpc>
                <a:spcPct val="150000"/>
              </a:lnSpc>
              <a:spcBef>
                <a:spcPts val="600"/>
              </a:spcBef>
              <a:buNone/>
            </a:pPr>
            <a:r>
              <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②当给定两个相互垂直的方向时，其公差带是距离分别为公差值</a:t>
            </a:r>
            <a:r>
              <a:rPr lang="en-US" altLang="zh-CN"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t1</a:t>
            </a:r>
            <a:r>
              <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和</a:t>
            </a:r>
            <a:r>
              <a:rPr lang="en-US" altLang="zh-CN"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t2</a:t>
            </a:r>
            <a:r>
              <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，垂直于基准平面和各自给定方向的两组平行平面所形成的四棱柱内的区域；</a:t>
            </a:r>
            <a:endPar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矩形 1"/>
          <p:cNvSpPr/>
          <p:nvPr/>
        </p:nvSpPr>
        <p:spPr>
          <a:xfrm>
            <a:off x="6615342" y="6097269"/>
            <a:ext cx="4801314"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sym typeface="微软雅黑" panose="020B0503020204020204" pitchFamily="34" charset="-122"/>
              </a:rPr>
              <a:t>给定两个方向的垂直度公差标注与公差带</a:t>
            </a:r>
            <a:endParaRPr lang="zh-CN" altLang="en-US" sz="2000"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29026" name="Picture 2"/>
          <p:cNvPicPr>
            <a:picLocks noChangeAspect="1" noChangeArrowheads="1"/>
          </p:cNvPicPr>
          <p:nvPr/>
        </p:nvPicPr>
        <p:blipFill>
          <a:blip r:embed="rId1">
            <a:extLst>
              <a:ext uri="{28A0092B-C50C-407E-A947-70E740481C1C}">
                <a14:useLocalDpi xmlns:a14="http://schemas.microsoft.com/office/drawing/2010/main" val="0"/>
              </a:ext>
            </a:extLst>
          </a:blip>
          <a:srcRect l="3780" t="978" r="2934"/>
          <a:stretch>
            <a:fillRect/>
          </a:stretch>
        </p:blipFill>
        <p:spPr bwMode="auto">
          <a:xfrm>
            <a:off x="5280142" y="2547643"/>
            <a:ext cx="6871980" cy="332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§3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Rectangle 3"/>
          <p:cNvSpPr txBox="1">
            <a:spLocks noChangeArrowheads="1"/>
          </p:cNvSpPr>
          <p:nvPr/>
        </p:nvSpPr>
        <p:spPr>
          <a:xfrm>
            <a:off x="181428" y="981075"/>
            <a:ext cx="11797212" cy="122872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17145" indent="0">
              <a:lnSpc>
                <a:spcPct val="150000"/>
              </a:lnSpc>
              <a:spcBef>
                <a:spcPts val="600"/>
              </a:spcBef>
              <a:buNone/>
            </a:pP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）线对面垂直度：</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以平面为基准且被测要素为轴线（简称线对面）时，公差带有三种情况：</a:t>
            </a:r>
            <a:endParaRPr lang="en-US" altLang="zh-CN" sz="2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Rectangle 3"/>
          <p:cNvSpPr txBox="1">
            <a:spLocks noChangeArrowheads="1"/>
          </p:cNvSpPr>
          <p:nvPr/>
        </p:nvSpPr>
        <p:spPr>
          <a:xfrm>
            <a:off x="-185717" y="2547643"/>
            <a:ext cx="5564052" cy="3549626"/>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indent="0">
              <a:lnSpc>
                <a:spcPct val="150000"/>
              </a:lnSpc>
              <a:spcBef>
                <a:spcPts val="600"/>
              </a:spcBef>
              <a:buNone/>
            </a:pPr>
            <a:r>
              <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③任意方向上的垂直度公差带是直径为公差值</a:t>
            </a:r>
            <a:r>
              <a:rPr lang="en-US" altLang="zh-CN" sz="2800" b="1" dirty="0" err="1">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Øt</a:t>
            </a:r>
            <a:r>
              <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，轴线垂直于基准平面的圆柱面内的区域；</a:t>
            </a:r>
            <a:endParaRPr lang="zh-CN" altLang="en-US" sz="28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矩形 1"/>
          <p:cNvSpPr/>
          <p:nvPr/>
        </p:nvSpPr>
        <p:spPr>
          <a:xfrm>
            <a:off x="6615342" y="6097269"/>
            <a:ext cx="4288353"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sym typeface="微软雅黑" panose="020B0503020204020204" pitchFamily="34" charset="-122"/>
              </a:rPr>
              <a:t>任意方向的垂直度公差标注与公差带</a:t>
            </a:r>
            <a:endParaRPr lang="zh-CN" altLang="en-US" sz="2000"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52685" y="2493010"/>
            <a:ext cx="6813665" cy="2735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§3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Rectangle 3"/>
          <p:cNvSpPr txBox="1">
            <a:spLocks noChangeArrowheads="1"/>
          </p:cNvSpPr>
          <p:nvPr/>
        </p:nvSpPr>
        <p:spPr>
          <a:xfrm>
            <a:off x="181428" y="981075"/>
            <a:ext cx="11812452" cy="52355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indent="0">
              <a:buFont typeface="Arial" panose="020B0604020202020204" pitchFamily="34" charset="0"/>
              <a:buNone/>
            </a:pPr>
            <a:r>
              <a:rPr lang="en-US" altLang="zh-CN" sz="4000" b="1" dirty="0">
                <a:solidFill>
                  <a:srgbClr val="961B0E"/>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3. </a:t>
            </a:r>
            <a:r>
              <a:rPr lang="zh-CN" altLang="en-US" sz="4000" b="1" dirty="0">
                <a:solidFill>
                  <a:srgbClr val="961B0E"/>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倾斜度公差</a:t>
            </a:r>
            <a:endParaRPr lang="zh-CN" altLang="en-US" sz="4000" b="1" dirty="0">
              <a:solidFill>
                <a:srgbClr val="961B0E"/>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a:p>
            <a:pPr marL="360045" indent="-342900">
              <a:lnSpc>
                <a:spcPct val="150000"/>
              </a:lnSpc>
              <a:spcBef>
                <a:spcPts val="600"/>
              </a:spcBef>
              <a:buFont typeface="Wingdings" panose="05000000000000000000" pitchFamily="2" charset="2"/>
              <a:buChar char="l"/>
            </a:pP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倾斜度</a:t>
            </a:r>
            <a:r>
              <a:rPr lang="en-US" altLang="zh-CN"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(angularity)</a:t>
            </a: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公差</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也是一种定向公差，它是指关联实际要素对具有确定方向的理想要素所允许的变动全量，用于控制被测要素对基准在方向上的变动。理想要素的方向由基准及理论正确角度确定，理论正确角度是</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0º</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至</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90º</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之间的任意角度。</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 </a:t>
            </a:r>
            <a:endParaRPr lang="en-US" altLang="zh-CN" sz="2400" b="1" dirty="0">
              <a:latin typeface="微软雅黑" panose="020B0503020204020204" pitchFamily="34" charset="-122"/>
              <a:ea typeface="微软雅黑" panose="020B0503020204020204" pitchFamily="34" charset="-122"/>
              <a:sym typeface="微软雅黑" panose="020B0503020204020204" pitchFamily="34" charset="-122"/>
            </a:endParaRPr>
          </a:p>
          <a:p>
            <a:pPr marL="360045" indent="-342900">
              <a:lnSpc>
                <a:spcPct val="150000"/>
              </a:lnSpc>
              <a:spcBef>
                <a:spcPts val="600"/>
              </a:spcBef>
              <a:buFont typeface="Wingdings" panose="05000000000000000000" pitchFamily="2" charset="2"/>
              <a:buChar char="l"/>
            </a:pP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同平行度公差和垂直度公差一样，倾斜度公差也有面对面、线对面、面对线以及线对线四种形式。</a:t>
            </a:r>
            <a:endParaRPr lang="en-US" altLang="zh-CN" sz="2400" b="1" dirty="0">
              <a:latin typeface="微软雅黑" panose="020B0503020204020204" pitchFamily="34" charset="-122"/>
              <a:ea typeface="微软雅黑" panose="020B0503020204020204" pitchFamily="34" charset="-122"/>
              <a:sym typeface="微软雅黑" panose="020B0503020204020204" pitchFamily="34" charset="-122"/>
            </a:endParaRPr>
          </a:p>
          <a:p>
            <a:pPr marL="360045" indent="-342900">
              <a:lnSpc>
                <a:spcPct val="150000"/>
              </a:lnSpc>
              <a:spcBef>
                <a:spcPts val="600"/>
              </a:spcBef>
              <a:buFont typeface="Wingdings" panose="05000000000000000000" pitchFamily="2" charset="2"/>
              <a:buChar char="l"/>
            </a:pPr>
            <a:endParaRPr lang="zh-CN" altLang="en-US" sz="24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10" name="直接连接符 9"/>
          <p:cNvCxnSpPr/>
          <p:nvPr/>
        </p:nvCxnSpPr>
        <p:spPr>
          <a:xfrm>
            <a:off x="1767840" y="5254209"/>
            <a:ext cx="272796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流程图: 数据 10"/>
          <p:cNvSpPr/>
          <p:nvPr/>
        </p:nvSpPr>
        <p:spPr>
          <a:xfrm>
            <a:off x="6646092" y="4501805"/>
            <a:ext cx="4191000" cy="1539169"/>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箭头: 左弧形 11"/>
          <p:cNvSpPr/>
          <p:nvPr/>
        </p:nvSpPr>
        <p:spPr>
          <a:xfrm>
            <a:off x="1050109" y="4629371"/>
            <a:ext cx="566062" cy="1249675"/>
          </a:xfrm>
          <a:prstGeom prst="curved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箭头: 右弧形 12"/>
          <p:cNvSpPr/>
          <p:nvPr/>
        </p:nvSpPr>
        <p:spPr>
          <a:xfrm>
            <a:off x="11155680" y="4629371"/>
            <a:ext cx="518830" cy="1442084"/>
          </a:xfrm>
          <a:prstGeom prst="curvedLef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箭头: 右弧形 13"/>
          <p:cNvSpPr/>
          <p:nvPr/>
        </p:nvSpPr>
        <p:spPr>
          <a:xfrm rot="5999647">
            <a:off x="5298195" y="5265510"/>
            <a:ext cx="745309" cy="2372874"/>
          </a:xfrm>
          <a:prstGeom prst="curvedLef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箭头: 右弧形 16"/>
          <p:cNvSpPr/>
          <p:nvPr/>
        </p:nvSpPr>
        <p:spPr>
          <a:xfrm rot="16200000">
            <a:off x="5499055" y="3284426"/>
            <a:ext cx="745309" cy="2372878"/>
          </a:xfrm>
          <a:prstGeom prst="curvedLef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文本框 14"/>
          <p:cNvSpPr txBox="1"/>
          <p:nvPr/>
        </p:nvSpPr>
        <p:spPr>
          <a:xfrm>
            <a:off x="852268" y="5958066"/>
            <a:ext cx="1107996" cy="461665"/>
          </a:xfrm>
          <a:prstGeom prst="rect">
            <a:avLst/>
          </a:prstGeom>
          <a:noFill/>
        </p:spPr>
        <p:txBody>
          <a:bodyPr wrap="none" rtlCol="0">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线对线</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文本框 18"/>
          <p:cNvSpPr txBox="1"/>
          <p:nvPr/>
        </p:nvSpPr>
        <p:spPr>
          <a:xfrm>
            <a:off x="10785734" y="6250734"/>
            <a:ext cx="1107996" cy="461665"/>
          </a:xfrm>
          <a:prstGeom prst="rect">
            <a:avLst/>
          </a:prstGeom>
          <a:noFill/>
        </p:spPr>
        <p:txBody>
          <a:bodyPr wrap="none" rtlCol="0">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面对面</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文本框 19"/>
          <p:cNvSpPr txBox="1"/>
          <p:nvPr/>
        </p:nvSpPr>
        <p:spPr>
          <a:xfrm>
            <a:off x="5218726" y="4501805"/>
            <a:ext cx="1107996" cy="461665"/>
          </a:xfrm>
          <a:prstGeom prst="rect">
            <a:avLst/>
          </a:prstGeom>
          <a:noFill/>
        </p:spPr>
        <p:txBody>
          <a:bodyPr wrap="none" rtlCol="0">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线对面</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文本框 20"/>
          <p:cNvSpPr txBox="1"/>
          <p:nvPr/>
        </p:nvSpPr>
        <p:spPr>
          <a:xfrm>
            <a:off x="5288043" y="6097061"/>
            <a:ext cx="1107996" cy="461665"/>
          </a:xfrm>
          <a:prstGeom prst="rect">
            <a:avLst/>
          </a:prstGeom>
          <a:noFill/>
        </p:spPr>
        <p:txBody>
          <a:bodyPr wrap="none" rtlCol="0">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面对线</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Rectangle 3"/>
          <p:cNvSpPr txBox="1">
            <a:spLocks noChangeArrowheads="1"/>
          </p:cNvSpPr>
          <p:nvPr/>
        </p:nvSpPr>
        <p:spPr>
          <a:xfrm>
            <a:off x="181428" y="883795"/>
            <a:ext cx="11797212" cy="52355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360045" indent="-342900">
              <a:lnSpc>
                <a:spcPct val="150000"/>
              </a:lnSpc>
              <a:spcBef>
                <a:spcPts val="600"/>
              </a:spcBef>
              <a:buFont typeface="Wingdings" panose="05000000000000000000" pitchFamily="2" charset="2"/>
              <a:buChar char="l"/>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在一般情况下，倾斜度公差带是距离为公差值</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t</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，且与基准轴线或基准平面成理论正确角度的两平行平面之间的区域。</a:t>
            </a:r>
            <a:endPar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a:p>
            <a:pPr marL="360045" indent="-342900">
              <a:lnSpc>
                <a:spcPct val="150000"/>
              </a:lnSpc>
              <a:spcBef>
                <a:spcPts val="600"/>
              </a:spcBef>
              <a:buFont typeface="Wingdings" panose="05000000000000000000" pitchFamily="2" charset="2"/>
              <a:buChar char="l"/>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如图所示，该项倾斜度公差的含义是：被测斜表面必须位于距离为公差值</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0.05mm</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，且与基准轴线成</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60º</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角的两平行平面内。</a:t>
            </a:r>
            <a:endParaRPr lang="zh-CN" altLang="en-US" sz="24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25954" name="Picture 2"/>
          <p:cNvPicPr>
            <a:picLocks noChangeAspect="1" noChangeArrowheads="1"/>
          </p:cNvPicPr>
          <p:nvPr/>
        </p:nvPicPr>
        <p:blipFill>
          <a:blip r:embed="rId1">
            <a:extLst>
              <a:ext uri="{28A0092B-C50C-407E-A947-70E740481C1C}">
                <a14:useLocalDpi xmlns:a14="http://schemas.microsoft.com/office/drawing/2010/main" val="0"/>
              </a:ext>
            </a:extLst>
          </a:blip>
          <a:srcRect l="4965" t="-787" r="4378"/>
          <a:stretch>
            <a:fillRect/>
          </a:stretch>
        </p:blipFill>
        <p:spPr bwMode="auto">
          <a:xfrm>
            <a:off x="2088069" y="3210052"/>
            <a:ext cx="7999514" cy="3605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3640126" y="6509216"/>
            <a:ext cx="3647152" cy="369332"/>
          </a:xfrm>
          <a:prstGeom prst="rect">
            <a:avLst/>
          </a:prstGeom>
        </p:spPr>
        <p:txBody>
          <a:bodyPr wrap="none">
            <a:spAutoFit/>
          </a:bodyPr>
          <a:lstStyle/>
          <a:p>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面对线的倾斜度公差标注与公差带</a:t>
            </a: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Rectangle 3"/>
          <p:cNvSpPr txBox="1">
            <a:spLocks noChangeArrowheads="1"/>
          </p:cNvSpPr>
          <p:nvPr/>
        </p:nvSpPr>
        <p:spPr>
          <a:xfrm>
            <a:off x="181428" y="883795"/>
            <a:ext cx="11797212" cy="52355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360045" indent="-342900">
              <a:lnSpc>
                <a:spcPct val="150000"/>
              </a:lnSpc>
              <a:spcBef>
                <a:spcPts val="600"/>
              </a:spcBef>
              <a:buFont typeface="Wingdings" panose="05000000000000000000" pitchFamily="2" charset="2"/>
              <a:buChar char="l"/>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在任意方向上线对面的倾斜度公差带，是直径为公差值</a:t>
            </a:r>
            <a:r>
              <a:rPr lang="el-GR"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Φ</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t</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，且与基准成理论正确角度的圆柱面内的区域。</a:t>
            </a:r>
            <a:endParaRPr lang="zh-CN" altLang="en-US" sz="24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矩形 1"/>
          <p:cNvSpPr/>
          <p:nvPr/>
        </p:nvSpPr>
        <p:spPr>
          <a:xfrm>
            <a:off x="3640126" y="6509216"/>
            <a:ext cx="4339650" cy="369332"/>
          </a:xfrm>
          <a:prstGeom prst="rect">
            <a:avLst/>
          </a:prstGeom>
        </p:spPr>
        <p:txBody>
          <a:bodyPr wrap="none">
            <a:spAutoFit/>
          </a:bodyPr>
          <a:lstStyle/>
          <a:p>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任意方向上的</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的倾斜度公差标注与公差带</a:t>
            </a: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26978" name="Picture 2"/>
          <p:cNvPicPr>
            <a:picLocks noChangeAspect="1" noChangeArrowheads="1"/>
          </p:cNvPicPr>
          <p:nvPr/>
        </p:nvPicPr>
        <p:blipFill>
          <a:blip r:embed="rId1">
            <a:extLst>
              <a:ext uri="{28A0092B-C50C-407E-A947-70E740481C1C}">
                <a14:useLocalDpi xmlns:a14="http://schemas.microsoft.com/office/drawing/2010/main" val="0"/>
              </a:ext>
            </a:extLst>
          </a:blip>
          <a:srcRect l="1613" r="1659"/>
          <a:stretch>
            <a:fillRect/>
          </a:stretch>
        </p:blipFill>
        <p:spPr bwMode="auto">
          <a:xfrm>
            <a:off x="674384" y="2230809"/>
            <a:ext cx="11027990" cy="4126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99407" y="2074568"/>
            <a:ext cx="8459787" cy="447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8834" name="Rectangle 2"/>
          <p:cNvSpPr>
            <a:spLocks noGrp="1" noChangeArrowheads="1"/>
          </p:cNvSpPr>
          <p:nvPr>
            <p:ph type="title"/>
          </p:nvPr>
        </p:nvSpPr>
        <p:spPr>
          <a:xfrm>
            <a:off x="0" y="990929"/>
            <a:ext cx="7772400" cy="790575"/>
          </a:xfrm>
        </p:spPr>
        <p:txBody>
          <a:bodyPr/>
          <a:lstStyle/>
          <a:p>
            <a:pPr algn="l"/>
            <a:r>
              <a:rPr lang="zh-CN" altLang="en-US" sz="3200" b="1">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五、</a:t>
            </a:r>
            <a:r>
              <a:rPr lang="zh-CN" altLang="en-US" sz="32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定位公差及其公差带</a:t>
            </a:r>
            <a:endParaRPr lang="zh-CN" altLang="en-US" sz="32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矩形 1"/>
          <p:cNvSpPr/>
          <p:nvPr/>
        </p:nvSpPr>
        <p:spPr>
          <a:xfrm>
            <a:off x="6400800" y="4037036"/>
            <a:ext cx="3658394" cy="1463040"/>
          </a:xfrm>
          <a:prstGeom prst="rect">
            <a:avLst/>
          </a:prstGeom>
          <a:solidFill>
            <a:srgbClr val="92D050">
              <a:alpha val="18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840" y="-152081"/>
            <a:ext cx="2895600" cy="1143000"/>
          </a:xfrm>
        </p:spPr>
        <p:txBody>
          <a:bodyPr>
            <a:normAutofit/>
          </a:bodyPr>
          <a:lstStyle/>
          <a:p>
            <a:pPr algn="l"/>
            <a:r>
              <a:rPr lang="zh-CN" altLang="en-US" sz="4400" b="1" dirty="0">
                <a:latin typeface="微软雅黑" panose="020B0503020204020204" pitchFamily="34" charset="-122"/>
                <a:ea typeface="微软雅黑" panose="020B0503020204020204" pitchFamily="34" charset="-122"/>
                <a:sym typeface="微软雅黑" panose="020B0503020204020204" pitchFamily="34" charset="-122"/>
              </a:rPr>
              <a:t>内容提要</a:t>
            </a:r>
            <a:endParaRPr lang="zh-CN" altLang="en-US" sz="44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Rectangle 3"/>
          <p:cNvSpPr txBox="1">
            <a:spLocks noChangeArrowheads="1"/>
          </p:cNvSpPr>
          <p:nvPr/>
        </p:nvSpPr>
        <p:spPr bwMode="auto">
          <a:xfrm>
            <a:off x="411751" y="835979"/>
            <a:ext cx="10202545" cy="6149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150000"/>
              </a:lnSpc>
              <a:spcBef>
                <a:spcPct val="0"/>
              </a:spcBef>
              <a:buFont typeface="Wingdings" panose="05000000000000000000" pitchFamily="2" charset="2"/>
              <a:buNone/>
              <a:defRPr/>
            </a:pPr>
            <a:r>
              <a:rPr lang="en-US" altLang="zh-CN" sz="3600" kern="0" dirty="0">
                <a:latin typeface="微软雅黑" panose="020B0503020204020204" pitchFamily="34" charset="-122"/>
                <a:ea typeface="微软雅黑" panose="020B0503020204020204" pitchFamily="34" charset="-122"/>
                <a:sym typeface="微软雅黑" panose="020B0503020204020204" pitchFamily="34" charset="-122"/>
              </a:rPr>
              <a:t>§1  </a:t>
            </a:r>
            <a:r>
              <a:rPr lang="zh-CN" altLang="en-US" sz="3600" kern="0" dirty="0">
                <a:latin typeface="微软雅黑" panose="020B0503020204020204" pitchFamily="34" charset="-122"/>
                <a:ea typeface="微软雅黑" panose="020B0503020204020204" pitchFamily="34" charset="-122"/>
                <a:sym typeface="微软雅黑" panose="020B0503020204020204" pitchFamily="34" charset="-122"/>
              </a:rPr>
              <a:t>零件几何要素</a:t>
            </a:r>
            <a:endParaRPr lang="en-US" altLang="zh-CN" sz="3600" kern="0" dirty="0">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150000"/>
              </a:lnSpc>
              <a:spcBef>
                <a:spcPct val="0"/>
              </a:spcBef>
              <a:buFont typeface="Wingdings" panose="05000000000000000000" pitchFamily="2" charset="2"/>
              <a:buNone/>
              <a:defRPr/>
            </a:pPr>
            <a:r>
              <a:rPr lang="en-US" altLang="zh-CN" sz="3600" kern="0" dirty="0">
                <a:latin typeface="微软雅黑" panose="020B0503020204020204" pitchFamily="34" charset="-122"/>
                <a:ea typeface="微软雅黑" panose="020B0503020204020204" pitchFamily="34" charset="-122"/>
                <a:sym typeface="微软雅黑" panose="020B0503020204020204" pitchFamily="34" charset="-122"/>
              </a:rPr>
              <a:t>§2  </a:t>
            </a:r>
            <a:r>
              <a:rPr lang="zh-CN" altLang="en-US" sz="3600" kern="0" dirty="0">
                <a:latin typeface="微软雅黑" panose="020B0503020204020204" pitchFamily="34" charset="-122"/>
                <a:ea typeface="微软雅黑" panose="020B0503020204020204" pitchFamily="34" charset="-122"/>
                <a:sym typeface="微软雅黑" panose="020B0503020204020204" pitchFamily="34" charset="-122"/>
              </a:rPr>
              <a:t>几何公差特征</a:t>
            </a:r>
            <a:endParaRPr lang="zh-CN" altLang="en-US" sz="3600" kern="0" dirty="0">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150000"/>
              </a:lnSpc>
              <a:spcBef>
                <a:spcPct val="0"/>
              </a:spcBef>
              <a:buFont typeface="Wingdings" panose="05000000000000000000" pitchFamily="2" charset="2"/>
              <a:buNone/>
              <a:defRPr/>
            </a:pPr>
            <a:r>
              <a:rPr lang="en-US" altLang="zh-CN" sz="3600" kern="0" dirty="0">
                <a:latin typeface="微软雅黑" panose="020B0503020204020204" pitchFamily="34" charset="-122"/>
                <a:ea typeface="微软雅黑" panose="020B0503020204020204" pitchFamily="34" charset="-122"/>
                <a:sym typeface="微软雅黑" panose="020B0503020204020204" pitchFamily="34" charset="-122"/>
              </a:rPr>
              <a:t>§3  </a:t>
            </a:r>
            <a:r>
              <a:rPr lang="zh-CN" altLang="en-US" sz="3600" kern="0" dirty="0">
                <a:latin typeface="微软雅黑" panose="020B0503020204020204" pitchFamily="34" charset="-122"/>
                <a:ea typeface="微软雅黑" panose="020B0503020204020204" pitchFamily="34" charset="-122"/>
                <a:sym typeface="微软雅黑" panose="020B0503020204020204" pitchFamily="34" charset="-122"/>
              </a:rPr>
              <a:t>几何公差在图样上的表示方法</a:t>
            </a:r>
            <a:endParaRPr lang="zh-CN" altLang="en-US" sz="3600" kern="0" dirty="0">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150000"/>
              </a:lnSpc>
              <a:spcBef>
                <a:spcPct val="0"/>
              </a:spcBef>
              <a:buFont typeface="Wingdings" panose="05000000000000000000" pitchFamily="2" charset="2"/>
              <a:buNone/>
              <a:defRPr/>
            </a:pPr>
            <a:r>
              <a:rPr lang="en-US" altLang="zh-CN" sz="3600" kern="0" dirty="0">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sz="3600"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sz="3600" kern="0" dirty="0">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150000"/>
              </a:lnSpc>
              <a:spcBef>
                <a:spcPct val="0"/>
              </a:spcBef>
              <a:buFont typeface="Wingdings" panose="05000000000000000000" pitchFamily="2" charset="2"/>
              <a:buNone/>
              <a:defRPr/>
            </a:pPr>
            <a:r>
              <a:rPr lang="en-US" altLang="zh-CN" sz="3600" kern="0" dirty="0">
                <a:latin typeface="微软雅黑" panose="020B0503020204020204" pitchFamily="34" charset="-122"/>
                <a:ea typeface="微软雅黑" panose="020B0503020204020204" pitchFamily="34" charset="-122"/>
                <a:sym typeface="微软雅黑" panose="020B0503020204020204" pitchFamily="34" charset="-122"/>
              </a:rPr>
              <a:t>§5  </a:t>
            </a:r>
            <a:r>
              <a:rPr lang="zh-CN" altLang="en-US" sz="3600" kern="0" dirty="0">
                <a:latin typeface="微软雅黑" panose="020B0503020204020204" pitchFamily="34" charset="-122"/>
                <a:ea typeface="微软雅黑" panose="020B0503020204020204" pitchFamily="34" charset="-122"/>
                <a:sym typeface="微软雅黑" panose="020B0503020204020204" pitchFamily="34" charset="-122"/>
              </a:rPr>
              <a:t>公差原则</a:t>
            </a:r>
            <a:endParaRPr lang="zh-CN" altLang="en-US" sz="3600" kern="0" dirty="0">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150000"/>
              </a:lnSpc>
              <a:spcBef>
                <a:spcPct val="0"/>
              </a:spcBef>
              <a:buFont typeface="Wingdings" panose="05000000000000000000" pitchFamily="2" charset="2"/>
              <a:buNone/>
              <a:defRPr/>
            </a:pPr>
            <a:r>
              <a:rPr lang="en-US" altLang="zh-CN" sz="3600" kern="0" dirty="0">
                <a:latin typeface="微软雅黑" panose="020B0503020204020204" pitchFamily="34" charset="-122"/>
                <a:ea typeface="微软雅黑" panose="020B0503020204020204" pitchFamily="34" charset="-122"/>
                <a:sym typeface="微软雅黑" panose="020B0503020204020204" pitchFamily="34" charset="-122"/>
              </a:rPr>
              <a:t>§6  </a:t>
            </a:r>
            <a:r>
              <a:rPr lang="zh-CN" altLang="en-US" sz="3600" kern="0" dirty="0">
                <a:latin typeface="微软雅黑" panose="020B0503020204020204" pitchFamily="34" charset="-122"/>
                <a:ea typeface="微软雅黑" panose="020B0503020204020204" pitchFamily="34" charset="-122"/>
                <a:sym typeface="微软雅黑" panose="020B0503020204020204" pitchFamily="34" charset="-122"/>
              </a:rPr>
              <a:t>几何公差的选择</a:t>
            </a:r>
            <a:endParaRPr lang="zh-CN" altLang="en-US" sz="3600" kern="0" dirty="0">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lnSpc>
                <a:spcPct val="150000"/>
              </a:lnSpc>
              <a:spcBef>
                <a:spcPct val="0"/>
              </a:spcBef>
              <a:buFont typeface="Wingdings" panose="05000000000000000000" pitchFamily="2" charset="2"/>
              <a:buNone/>
              <a:defRPr/>
            </a:pPr>
            <a:r>
              <a:rPr lang="en-US" altLang="zh-CN" sz="3600" kern="0" dirty="0">
                <a:latin typeface="微软雅黑" panose="020B0503020204020204" pitchFamily="34" charset="-122"/>
                <a:ea typeface="微软雅黑" panose="020B0503020204020204" pitchFamily="34" charset="-122"/>
                <a:sym typeface="微软雅黑" panose="020B0503020204020204" pitchFamily="34" charset="-122"/>
              </a:rPr>
              <a:t>§7  </a:t>
            </a:r>
            <a:r>
              <a:rPr lang="zh-CN" altLang="en-US" sz="3600" kern="0" dirty="0">
                <a:latin typeface="微软雅黑" panose="020B0503020204020204" pitchFamily="34" charset="-122"/>
                <a:ea typeface="微软雅黑" panose="020B0503020204020204" pitchFamily="34" charset="-122"/>
                <a:sym typeface="微软雅黑" panose="020B0503020204020204" pitchFamily="34" charset="-122"/>
              </a:rPr>
              <a:t>几何误差的评定与检测原则</a:t>
            </a:r>
            <a:endParaRPr lang="zh-CN" altLang="en-US" sz="3600" kern="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Rectangle 3"/>
          <p:cNvSpPr txBox="1">
            <a:spLocks noChangeArrowheads="1"/>
          </p:cNvSpPr>
          <p:nvPr/>
        </p:nvSpPr>
        <p:spPr>
          <a:xfrm>
            <a:off x="181428" y="981075"/>
            <a:ext cx="11812452" cy="52355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indent="0">
              <a:buFont typeface="Arial" panose="020B0604020202020204" pitchFamily="34" charset="0"/>
              <a:buNone/>
            </a:pPr>
            <a:r>
              <a:rPr lang="en-US" altLang="zh-CN" sz="4000" b="1" dirty="0">
                <a:solidFill>
                  <a:srgbClr val="961B0E"/>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1. </a:t>
            </a:r>
            <a:r>
              <a:rPr lang="zh-CN" altLang="en-US" sz="4000" b="1" dirty="0">
                <a:solidFill>
                  <a:srgbClr val="961B0E"/>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同轴度公差</a:t>
            </a:r>
            <a:endParaRPr lang="zh-CN" altLang="en-US" sz="4000" b="1" dirty="0">
              <a:solidFill>
                <a:srgbClr val="961B0E"/>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a:p>
            <a:pPr marL="360045" indent="-342900">
              <a:lnSpc>
                <a:spcPct val="150000"/>
              </a:lnSpc>
              <a:spcBef>
                <a:spcPts val="600"/>
              </a:spcBef>
              <a:buFont typeface="Wingdings" panose="05000000000000000000" pitchFamily="2" charset="2"/>
              <a:buChar char="l"/>
            </a:pP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同轴度</a:t>
            </a:r>
            <a:r>
              <a:rPr lang="en-US" altLang="zh-CN"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400" b="1" dirty="0" err="1">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coaxiality</a:t>
            </a:r>
            <a:r>
              <a:rPr lang="en-US" altLang="zh-CN"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 concentricity)</a:t>
            </a: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公差</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是一种定位公差，它是指关联实际要素对具有确定位置的理想要素所允许的变动全量，用于控制被测要素对基准的同轴性变动。理想要素的位置由基准确定。</a:t>
            </a:r>
            <a:endParaRPr lang="zh-CN" altLang="en-US" sz="2400" b="1" dirty="0">
              <a:latin typeface="微软雅黑" panose="020B0503020204020204" pitchFamily="34" charset="-122"/>
              <a:ea typeface="微软雅黑" panose="020B0503020204020204" pitchFamily="34" charset="-122"/>
              <a:sym typeface="微软雅黑" panose="020B0503020204020204" pitchFamily="34" charset="-122"/>
            </a:endParaRPr>
          </a:p>
          <a:p>
            <a:pPr marL="360045" indent="-342900">
              <a:lnSpc>
                <a:spcPct val="150000"/>
              </a:lnSpc>
              <a:spcBef>
                <a:spcPts val="600"/>
              </a:spcBef>
              <a:buFont typeface="Wingdings" panose="05000000000000000000" pitchFamily="2" charset="2"/>
              <a:buChar char="l"/>
            </a:pP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同轴度公差</a:t>
            </a:r>
            <a:r>
              <a:rPr lang="zh-CN" altLang="en-US" sz="2400" b="1" dirty="0">
                <a:solidFill>
                  <a:srgbClr val="7030A0"/>
                </a:solidFill>
                <a:latin typeface="微软雅黑" panose="020B0503020204020204" pitchFamily="34" charset="-122"/>
                <a:ea typeface="微软雅黑" panose="020B0503020204020204" pitchFamily="34" charset="-122"/>
                <a:sym typeface="微软雅黑" panose="020B0503020204020204" pitchFamily="34" charset="-122"/>
              </a:rPr>
              <a:t>涉及的要素是</a:t>
            </a: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圆柱面和圆锥面的轴线</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。同轴度是指被测轴线应与基准轴线（或公共基准轴线）重合的精度要求。</a:t>
            </a:r>
            <a:endParaRPr lang="zh-CN" altLang="en-US" sz="2400" b="1" dirty="0">
              <a:latin typeface="微软雅黑" panose="020B0503020204020204" pitchFamily="34" charset="-122"/>
              <a:ea typeface="微软雅黑" panose="020B0503020204020204" pitchFamily="34" charset="-122"/>
              <a:sym typeface="微软雅黑" panose="020B0503020204020204" pitchFamily="34" charset="-122"/>
            </a:endParaRPr>
          </a:p>
          <a:p>
            <a:pPr marL="360045" indent="-342900">
              <a:lnSpc>
                <a:spcPct val="150000"/>
              </a:lnSpc>
              <a:spcBef>
                <a:spcPts val="600"/>
              </a:spcBef>
              <a:buFont typeface="Wingdings" panose="05000000000000000000" pitchFamily="2" charset="2"/>
              <a:buChar char="l"/>
            </a:pP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同轴度公差是指实际被测轴线对基准轴线（被测轴线的理想位置）的允许变动量。</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 </a:t>
            </a:r>
            <a:endParaRPr lang="zh-CN" altLang="en-US" sz="24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7028"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r="50997"/>
          <a:stretch>
            <a:fillRect/>
          </a:stretch>
        </p:blipFill>
        <p:spPr bwMode="auto">
          <a:xfrm>
            <a:off x="385412" y="3689904"/>
            <a:ext cx="5645414" cy="2187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7030" name="Rectangle 6"/>
          <p:cNvSpPr>
            <a:spLocks noChangeArrowheads="1"/>
          </p:cNvSpPr>
          <p:nvPr/>
        </p:nvSpPr>
        <p:spPr bwMode="auto">
          <a:xfrm>
            <a:off x="1414403" y="459874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Rectangle 3"/>
          <p:cNvSpPr txBox="1">
            <a:spLocks noChangeArrowheads="1"/>
          </p:cNvSpPr>
          <p:nvPr/>
        </p:nvSpPr>
        <p:spPr>
          <a:xfrm>
            <a:off x="181428" y="981075"/>
            <a:ext cx="11812452" cy="52355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360045" indent="-342900">
              <a:lnSpc>
                <a:spcPct val="150000"/>
              </a:lnSpc>
              <a:spcBef>
                <a:spcPts val="600"/>
              </a:spcBef>
              <a:buFont typeface="Wingdings" panose="05000000000000000000" pitchFamily="2" charset="2"/>
              <a:buChar char="l"/>
            </a:pP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同轴度公差带是直径为公差值</a:t>
            </a:r>
            <a:r>
              <a:rPr lang="en-US" altLang="zh-CN" sz="2400" b="1" dirty="0" err="1">
                <a:latin typeface="微软雅黑" panose="020B0503020204020204" pitchFamily="34" charset="-122"/>
                <a:ea typeface="微软雅黑" panose="020B0503020204020204" pitchFamily="34" charset="-122"/>
                <a:sym typeface="微软雅黑" panose="020B0503020204020204" pitchFamily="34" charset="-122"/>
              </a:rPr>
              <a:t>Øt</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，轴线与基准轴线重合的圆柱面内的区域。</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该公差带的方位是固定的。</a:t>
            </a:r>
            <a:endParaRPr lang="en-US" altLang="zh-CN" sz="2400" b="1" dirty="0">
              <a:latin typeface="微软雅黑" panose="020B0503020204020204" pitchFamily="34" charset="-122"/>
              <a:ea typeface="微软雅黑" panose="020B0503020204020204" pitchFamily="34" charset="-122"/>
              <a:sym typeface="微软雅黑" panose="020B0503020204020204" pitchFamily="34" charset="-122"/>
            </a:endParaRPr>
          </a:p>
          <a:p>
            <a:pPr marL="360045" indent="-342900">
              <a:lnSpc>
                <a:spcPct val="150000"/>
              </a:lnSpc>
              <a:spcBef>
                <a:spcPts val="600"/>
              </a:spcBef>
              <a:buFont typeface="Wingdings" panose="05000000000000000000" pitchFamily="2" charset="2"/>
              <a:buChar char="l"/>
            </a:pP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如图所示，该项同轴度公差的含义是：实际轴线必须位于直径为公差值</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Ø0.04mm</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，且轴线与基准轴线重合的圆柱面内。</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 </a:t>
            </a:r>
            <a:endParaRPr lang="zh-CN" altLang="en-US" sz="24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3"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l="61879"/>
          <a:stretch>
            <a:fillRect/>
          </a:stretch>
        </p:blipFill>
        <p:spPr bwMode="auto">
          <a:xfrm>
            <a:off x="6414792" y="3689904"/>
            <a:ext cx="4391728" cy="2187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Rectangle 3"/>
          <p:cNvSpPr txBox="1">
            <a:spLocks noChangeArrowheads="1"/>
          </p:cNvSpPr>
          <p:nvPr/>
        </p:nvSpPr>
        <p:spPr>
          <a:xfrm>
            <a:off x="181428" y="981075"/>
            <a:ext cx="11812452" cy="52355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indent="0">
              <a:buFont typeface="Arial" panose="020B0604020202020204" pitchFamily="34" charset="0"/>
              <a:buNone/>
            </a:pPr>
            <a:r>
              <a:rPr lang="en-US" altLang="zh-CN" sz="4000" b="1" dirty="0">
                <a:solidFill>
                  <a:srgbClr val="961B0E"/>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2. </a:t>
            </a:r>
            <a:r>
              <a:rPr lang="zh-CN" altLang="en-US" sz="4000" b="1" dirty="0">
                <a:solidFill>
                  <a:srgbClr val="961B0E"/>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对称度公差</a:t>
            </a:r>
            <a:endParaRPr lang="zh-CN" altLang="en-US" sz="4000" b="1" dirty="0">
              <a:solidFill>
                <a:srgbClr val="961B0E"/>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a:p>
            <a:pPr marL="360045" indent="-342900">
              <a:lnSpc>
                <a:spcPct val="150000"/>
              </a:lnSpc>
              <a:spcBef>
                <a:spcPts val="600"/>
              </a:spcBef>
              <a:buFont typeface="Wingdings" panose="05000000000000000000" pitchFamily="2" charset="2"/>
              <a:buChar char="l"/>
            </a:pP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对称度</a:t>
            </a:r>
            <a:r>
              <a:rPr lang="en-US" altLang="zh-CN"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(symmetry)</a:t>
            </a: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公差</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是一种定位公差，它是指关联实际要素对具有确定位置的理想要素所允许的变动全量，用于控制被测要素对基准的对称性变动。理想要素的位置由基准确定。</a:t>
            </a:r>
            <a:endParaRPr lang="zh-CN" altLang="en-US" sz="2400" b="1" dirty="0">
              <a:latin typeface="微软雅黑" panose="020B0503020204020204" pitchFamily="34" charset="-122"/>
              <a:ea typeface="微软雅黑" panose="020B0503020204020204" pitchFamily="34" charset="-122"/>
              <a:sym typeface="微软雅黑" panose="020B0503020204020204" pitchFamily="34" charset="-122"/>
            </a:endParaRPr>
          </a:p>
          <a:p>
            <a:pPr marL="360045" indent="-342900">
              <a:lnSpc>
                <a:spcPct val="150000"/>
              </a:lnSpc>
              <a:spcBef>
                <a:spcPts val="600"/>
              </a:spcBef>
              <a:buFont typeface="Wingdings" panose="05000000000000000000" pitchFamily="2" charset="2"/>
              <a:buChar char="l"/>
            </a:pP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对称度公差</a:t>
            </a:r>
            <a:r>
              <a:rPr lang="zh-CN" altLang="en-US" sz="2400" b="1" dirty="0">
                <a:solidFill>
                  <a:srgbClr val="7030A0"/>
                </a:solidFill>
                <a:latin typeface="微软雅黑" panose="020B0503020204020204" pitchFamily="34" charset="-122"/>
                <a:ea typeface="微软雅黑" panose="020B0503020204020204" pitchFamily="34" charset="-122"/>
                <a:sym typeface="微软雅黑" panose="020B0503020204020204" pitchFamily="34" charset="-122"/>
              </a:rPr>
              <a:t>涉及的要素是</a:t>
            </a: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中心平面（或公共中心平面）和轴线（或公共对轴线、中心直线）</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。对称度是指被测导出要素应与基准导出要素重合，或者应通过基准导出要素的精度要求。</a:t>
            </a:r>
            <a:endParaRPr lang="zh-CN" altLang="en-US" sz="2400" b="1" dirty="0">
              <a:latin typeface="微软雅黑" panose="020B0503020204020204" pitchFamily="34" charset="-122"/>
              <a:ea typeface="微软雅黑" panose="020B0503020204020204" pitchFamily="34" charset="-122"/>
              <a:sym typeface="微软雅黑" panose="020B0503020204020204" pitchFamily="34" charset="-122"/>
            </a:endParaRPr>
          </a:p>
          <a:p>
            <a:pPr marL="360045" indent="-342900">
              <a:lnSpc>
                <a:spcPct val="150000"/>
              </a:lnSpc>
              <a:spcBef>
                <a:spcPts val="600"/>
              </a:spcBef>
              <a:buFont typeface="Wingdings" panose="05000000000000000000" pitchFamily="2" charset="2"/>
              <a:buChar char="l"/>
            </a:pP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对称度公差是指实际被测要素的位置对基准的允许变动量。</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 </a:t>
            </a:r>
            <a:endParaRPr lang="zh-CN" altLang="en-US" sz="24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30" name="Rectangle 6"/>
          <p:cNvSpPr>
            <a:spLocks noChangeArrowheads="1"/>
          </p:cNvSpPr>
          <p:nvPr/>
        </p:nvSpPr>
        <p:spPr bwMode="auto">
          <a:xfrm>
            <a:off x="1414403" y="459874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Rectangle 3"/>
          <p:cNvSpPr txBox="1">
            <a:spLocks noChangeArrowheads="1"/>
          </p:cNvSpPr>
          <p:nvPr/>
        </p:nvSpPr>
        <p:spPr>
          <a:xfrm>
            <a:off x="181428" y="981075"/>
            <a:ext cx="11812452" cy="52355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360045" indent="-342900">
              <a:lnSpc>
                <a:spcPct val="150000"/>
              </a:lnSpc>
              <a:spcBef>
                <a:spcPts val="600"/>
              </a:spcBef>
              <a:buFont typeface="Wingdings" panose="05000000000000000000" pitchFamily="2" charset="2"/>
              <a:buChar char="l"/>
            </a:pP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对称度公差带是距离为公差值</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t</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，中心平面</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或中心线、轴线</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与基准中心要素</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中心平面、中心线或轴线</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重合的两平行平面</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或两平行直线</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之间的区域。</a:t>
            </a:r>
            <a:endParaRPr lang="en-US" altLang="zh-CN" sz="2400" b="1" dirty="0">
              <a:latin typeface="微软雅黑" panose="020B0503020204020204" pitchFamily="34" charset="-122"/>
              <a:ea typeface="微软雅黑" panose="020B0503020204020204" pitchFamily="34" charset="-122"/>
              <a:sym typeface="微软雅黑" panose="020B0503020204020204" pitchFamily="34" charset="-122"/>
            </a:endParaRPr>
          </a:p>
          <a:p>
            <a:pPr marL="360045" indent="-342900">
              <a:lnSpc>
                <a:spcPct val="150000"/>
              </a:lnSpc>
              <a:spcBef>
                <a:spcPts val="600"/>
              </a:spcBef>
              <a:buFont typeface="Wingdings" panose="05000000000000000000" pitchFamily="2" charset="2"/>
              <a:buChar char="l"/>
            </a:pP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面对面、线对面、面对线和线对线</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的对称度公差带中，除面对线的对称度公差外，其余皆是固定的。</a:t>
            </a:r>
            <a:endParaRPr lang="en-US" altLang="zh-CN" sz="2400" b="1" dirty="0">
              <a:latin typeface="微软雅黑" panose="020B0503020204020204" pitchFamily="34" charset="-122"/>
              <a:ea typeface="微软雅黑" panose="020B0503020204020204" pitchFamily="34" charset="-122"/>
              <a:sym typeface="微软雅黑" panose="020B0503020204020204" pitchFamily="34" charset="-122"/>
            </a:endParaRPr>
          </a:p>
          <a:p>
            <a:pPr marL="360045" indent="-342900">
              <a:lnSpc>
                <a:spcPct val="150000"/>
              </a:lnSpc>
              <a:spcBef>
                <a:spcPts val="600"/>
              </a:spcBef>
              <a:buFont typeface="Wingdings" panose="05000000000000000000" pitchFamily="2" charset="2"/>
              <a:buChar char="l"/>
            </a:pP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如图所示，该项对称度公差的含义是：槽的实际中心面必须位于距离为公差值</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0.08mm</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，中心平面与基准中心平面重合的两平行平面内。</a:t>
            </a:r>
            <a:endParaRPr lang="zh-CN" altLang="en-US" sz="24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9"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57592" y="4410709"/>
            <a:ext cx="10159047" cy="2448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2073959" y="6488668"/>
            <a:ext cx="3647152" cy="369332"/>
          </a:xfrm>
          <a:prstGeom prst="rect">
            <a:avLst/>
          </a:prstGeom>
        </p:spPr>
        <p:txBody>
          <a:bodyPr wrap="none">
            <a:spAutoFit/>
          </a:bodyPr>
          <a:lstStyle/>
          <a:p>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面对面</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对称度公差的标注与公差带</a:t>
            </a: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010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92830" y="2351087"/>
            <a:ext cx="10589647" cy="414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Rectangle 3"/>
          <p:cNvSpPr txBox="1">
            <a:spLocks noChangeArrowheads="1"/>
          </p:cNvSpPr>
          <p:nvPr/>
        </p:nvSpPr>
        <p:spPr>
          <a:xfrm>
            <a:off x="181428" y="981075"/>
            <a:ext cx="11812452" cy="52355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360045" indent="-342900">
              <a:lnSpc>
                <a:spcPct val="150000"/>
              </a:lnSpc>
              <a:spcBef>
                <a:spcPts val="600"/>
              </a:spcBef>
              <a:buFont typeface="Wingdings" panose="05000000000000000000" pitchFamily="2" charset="2"/>
              <a:buChar char="l"/>
            </a:pP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面对线对称度公差带</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为间距等于公差值</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t</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且对称于基准轴线</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a</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的两平行平面所限定的区域。（</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P0</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为通过基准轴线</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a</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的理想平面。）</a:t>
            </a:r>
            <a:endParaRPr lang="zh-CN" altLang="en-US" sz="24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Rectangle 3"/>
          <p:cNvSpPr txBox="1">
            <a:spLocks noChangeArrowheads="1"/>
          </p:cNvSpPr>
          <p:nvPr/>
        </p:nvSpPr>
        <p:spPr>
          <a:xfrm>
            <a:off x="181428" y="981075"/>
            <a:ext cx="11812452" cy="52355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indent="0">
              <a:buFont typeface="Arial" panose="020B0604020202020204" pitchFamily="34" charset="0"/>
              <a:buNone/>
            </a:pPr>
            <a:r>
              <a:rPr lang="en-US" altLang="zh-CN" sz="4000" b="1" dirty="0">
                <a:solidFill>
                  <a:srgbClr val="961B0E"/>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3. </a:t>
            </a:r>
            <a:r>
              <a:rPr lang="zh-CN" altLang="en-US" sz="4000" b="1" dirty="0">
                <a:solidFill>
                  <a:srgbClr val="961B0E"/>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位置度公差</a:t>
            </a:r>
            <a:endParaRPr lang="zh-CN" altLang="en-US" sz="4000" b="1" dirty="0">
              <a:solidFill>
                <a:srgbClr val="961B0E"/>
              </a:solidFill>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endParaRPr>
          </a:p>
          <a:p>
            <a:pPr marL="360045" indent="-342900">
              <a:lnSpc>
                <a:spcPct val="150000"/>
              </a:lnSpc>
              <a:spcBef>
                <a:spcPts val="600"/>
              </a:spcBef>
              <a:buFont typeface="Wingdings" panose="05000000000000000000" pitchFamily="2" charset="2"/>
              <a:buChar char="l"/>
            </a:pP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位置度</a:t>
            </a:r>
            <a:r>
              <a:rPr lang="en-US" altLang="zh-CN"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(position)</a:t>
            </a: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公差</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也是一种定位公差，它是指关联实际要素对具有确定位置的理想要素所允许的变动全量，用于控制被测要素对基准的位置变动。理想要素的位置由基准及理论正确尺寸确定。</a:t>
            </a:r>
            <a:endParaRPr lang="en-US" altLang="zh-CN" sz="2400" b="1" dirty="0">
              <a:latin typeface="微软雅黑" panose="020B0503020204020204" pitchFamily="34" charset="-122"/>
              <a:ea typeface="微软雅黑" panose="020B0503020204020204" pitchFamily="34" charset="-122"/>
              <a:sym typeface="微软雅黑" panose="020B0503020204020204" pitchFamily="34" charset="-122"/>
            </a:endParaRPr>
          </a:p>
          <a:p>
            <a:pPr marL="360045" indent="-342900">
              <a:lnSpc>
                <a:spcPct val="150000"/>
              </a:lnSpc>
              <a:spcBef>
                <a:spcPts val="600"/>
              </a:spcBef>
              <a:buFont typeface="Wingdings" panose="05000000000000000000" pitchFamily="2" charset="2"/>
              <a:buChar char="l"/>
            </a:pP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位置度公差涉及的被测要素</a:t>
            </a: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有点、线、面</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sym typeface="微软雅黑" panose="020B0503020204020204" pitchFamily="34" charset="-122"/>
            </a:endParaRPr>
          </a:p>
          <a:p>
            <a:pPr marL="360045" indent="-342900">
              <a:lnSpc>
                <a:spcPct val="150000"/>
              </a:lnSpc>
              <a:spcBef>
                <a:spcPts val="600"/>
              </a:spcBef>
              <a:buFont typeface="Wingdings" panose="05000000000000000000" pitchFamily="2" charset="2"/>
              <a:buChar char="l"/>
            </a:pP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而涉及的基准要素通常为线和面。</a:t>
            </a:r>
            <a:endParaRPr lang="en-US" altLang="zh-CN" sz="2400" b="1"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5155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44191" y="2946689"/>
            <a:ext cx="5521540" cy="37960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4"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7588" y="3536002"/>
            <a:ext cx="10813625" cy="2388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3"/>
          <p:cNvSpPr txBox="1">
            <a:spLocks noChangeArrowheads="1"/>
          </p:cNvSpPr>
          <p:nvPr/>
        </p:nvSpPr>
        <p:spPr>
          <a:xfrm>
            <a:off x="118175" y="1118108"/>
            <a:ext cx="11812452" cy="2310891"/>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360045" indent="-342900">
              <a:lnSpc>
                <a:spcPct val="150000"/>
              </a:lnSpc>
              <a:spcBef>
                <a:spcPts val="600"/>
              </a:spcBef>
              <a:buFont typeface="Wingdings" panose="05000000000000000000" pitchFamily="2" charset="2"/>
              <a:buChar char="l"/>
            </a:pP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位置度是指被测要素应位于由基准和理论正确尺寸确定的理想位置上的精度要求。位置度公差是指被测要素所在的实际位置对其理想位置的允许变动量。</a:t>
            </a:r>
            <a:endParaRPr lang="en-US" altLang="zh-CN" sz="2400" b="1" dirty="0">
              <a:latin typeface="微软雅黑" panose="020B0503020204020204" pitchFamily="34" charset="-122"/>
              <a:ea typeface="微软雅黑" panose="020B0503020204020204" pitchFamily="34" charset="-122"/>
              <a:sym typeface="微软雅黑" panose="020B0503020204020204" pitchFamily="34" charset="-122"/>
            </a:endParaRPr>
          </a:p>
          <a:p>
            <a:pPr marL="360045" indent="-342900">
              <a:lnSpc>
                <a:spcPct val="150000"/>
              </a:lnSpc>
              <a:spcBef>
                <a:spcPts val="600"/>
              </a:spcBef>
              <a:buFont typeface="Wingdings" panose="05000000000000000000" pitchFamily="2" charset="2"/>
              <a:buChar char="l"/>
            </a:pP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位置度公差带是指以被测要素的理想位置为中心来限制实际被测要素变动的区域。</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 </a:t>
            </a:r>
            <a:endParaRPr lang="zh-CN" altLang="en-US" sz="24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p:cNvPicPr>
            <a:picLocks noChangeAspect="1" noChangeArrowheads="1"/>
          </p:cNvPicPr>
          <p:nvPr/>
        </p:nvPicPr>
        <p:blipFill>
          <a:blip r:embed="rId1">
            <a:extLst>
              <a:ext uri="{28A0092B-C50C-407E-A947-70E740481C1C}">
                <a14:useLocalDpi xmlns:a14="http://schemas.microsoft.com/office/drawing/2010/main" val="0"/>
              </a:ext>
            </a:extLst>
          </a:blip>
          <a:srcRect l="1900" t="2991" r="2824"/>
          <a:stretch>
            <a:fillRect/>
          </a:stretch>
        </p:blipFill>
        <p:spPr bwMode="auto">
          <a:xfrm>
            <a:off x="2018409" y="3429000"/>
            <a:ext cx="8138489" cy="3347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7030" name="Rectangle 6"/>
          <p:cNvSpPr>
            <a:spLocks noChangeArrowheads="1"/>
          </p:cNvSpPr>
          <p:nvPr/>
        </p:nvSpPr>
        <p:spPr bwMode="auto">
          <a:xfrm>
            <a:off x="1414403" y="459874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Rectangle 3"/>
          <p:cNvSpPr txBox="1">
            <a:spLocks noChangeArrowheads="1"/>
          </p:cNvSpPr>
          <p:nvPr/>
        </p:nvSpPr>
        <p:spPr>
          <a:xfrm>
            <a:off x="181428" y="981075"/>
            <a:ext cx="11812452" cy="52355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360045" indent="-342900">
              <a:lnSpc>
                <a:spcPct val="150000"/>
              </a:lnSpc>
              <a:spcBef>
                <a:spcPts val="600"/>
              </a:spcBef>
              <a:buFont typeface="Wingdings" panose="05000000000000000000" pitchFamily="2" charset="2"/>
              <a:buChar char="l"/>
            </a:pP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点的位置度公差带</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是直径为公差值</a:t>
            </a:r>
            <a:r>
              <a:rPr lang="en-US" altLang="zh-CN" sz="2400" b="1" dirty="0" err="1">
                <a:latin typeface="微软雅黑" panose="020B0503020204020204" pitchFamily="34" charset="-122"/>
                <a:ea typeface="微软雅黑" panose="020B0503020204020204" pitchFamily="34" charset="-122"/>
                <a:sym typeface="微软雅黑" panose="020B0503020204020204" pitchFamily="34" charset="-122"/>
              </a:rPr>
              <a:t>Øt</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或</a:t>
            </a:r>
            <a:r>
              <a:rPr lang="en-US" altLang="zh-CN" sz="2400" b="1" dirty="0" err="1">
                <a:latin typeface="微软雅黑" panose="020B0503020204020204" pitchFamily="34" charset="-122"/>
                <a:ea typeface="微软雅黑" panose="020B0503020204020204" pitchFamily="34" charset="-122"/>
                <a:sym typeface="微软雅黑" panose="020B0503020204020204" pitchFamily="34" charset="-122"/>
              </a:rPr>
              <a:t>SØt</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，以点的理想位置为中心的圆或球面内的区域。</a:t>
            </a:r>
            <a:endParaRPr lang="en-US" altLang="zh-CN" sz="2400" b="1" dirty="0">
              <a:latin typeface="微软雅黑" panose="020B0503020204020204" pitchFamily="34" charset="-122"/>
              <a:ea typeface="微软雅黑" panose="020B0503020204020204" pitchFamily="34" charset="-122"/>
              <a:sym typeface="微软雅黑" panose="020B0503020204020204" pitchFamily="34" charset="-122"/>
            </a:endParaRPr>
          </a:p>
          <a:p>
            <a:pPr marL="360045" indent="-342900">
              <a:lnSpc>
                <a:spcPct val="150000"/>
              </a:lnSpc>
              <a:spcBef>
                <a:spcPts val="600"/>
              </a:spcBef>
              <a:buFont typeface="Wingdings" panose="05000000000000000000" pitchFamily="2" charset="2"/>
              <a:buChar char="l"/>
            </a:pP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如图所示，该项位置度公差的含义是：实际点必须位于直径为公差值</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Ø0.3mm</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，圆心在相对于基准</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A</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B</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距离为理论正确尺寸</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30mm</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和</a:t>
            </a:r>
            <a:r>
              <a:rPr lang="en-US" altLang="zh-CN" sz="2400" b="1" dirty="0">
                <a:latin typeface="微软雅黑" panose="020B0503020204020204" pitchFamily="34" charset="-122"/>
                <a:ea typeface="微软雅黑" panose="020B0503020204020204" pitchFamily="34" charset="-122"/>
                <a:sym typeface="微软雅黑" panose="020B0503020204020204" pitchFamily="34" charset="-122"/>
              </a:rPr>
              <a:t>40mm</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的理想位置上的圆内。</a:t>
            </a:r>
            <a:endParaRPr lang="zh-CN" altLang="en-US" sz="2400"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矩形 1"/>
          <p:cNvSpPr/>
          <p:nvPr/>
        </p:nvSpPr>
        <p:spPr>
          <a:xfrm>
            <a:off x="3435870" y="6488668"/>
            <a:ext cx="3185487" cy="369332"/>
          </a:xfrm>
          <a:prstGeom prst="rect">
            <a:avLst/>
          </a:prstGeom>
        </p:spPr>
        <p:txBody>
          <a:bodyPr wrap="none">
            <a:spAutoFit/>
          </a:bodyPr>
          <a:lstStyle/>
          <a:p>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点的位置度公差标注与公差带</a:t>
            </a: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90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6680" y="3081467"/>
            <a:ext cx="12010572" cy="3418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Rectangle 3"/>
          <p:cNvSpPr txBox="1">
            <a:spLocks noChangeArrowheads="1"/>
          </p:cNvSpPr>
          <p:nvPr/>
        </p:nvSpPr>
        <p:spPr>
          <a:xfrm>
            <a:off x="181428" y="981075"/>
            <a:ext cx="11812452" cy="52355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360045" indent="-342900">
              <a:lnSpc>
                <a:spcPct val="150000"/>
              </a:lnSpc>
              <a:spcBef>
                <a:spcPts val="600"/>
              </a:spcBef>
              <a:buFont typeface="Wingdings" panose="05000000000000000000" pitchFamily="2" charset="2"/>
              <a:buChar char="l"/>
            </a:pP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对于尺寸和结构分别相同的几个被测要素（称为成组要素，如孔组），用由理论正确尺寸按确定的几何关系把它们联系在一起作为一个整体而构成的几何图框，来给出它们的理想位置。</a:t>
            </a:r>
            <a:endParaRPr lang="zh-CN" altLang="en-US" sz="240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50" name="Rectangle 6"/>
          <p:cNvSpPr>
            <a:spLocks noChangeArrowheads="1"/>
          </p:cNvSpPr>
          <p:nvPr/>
        </p:nvSpPr>
        <p:spPr bwMode="auto">
          <a:xfrm>
            <a:off x="1524001" y="306335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标题 1"/>
          <p:cNvSpPr txBox="1"/>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r>
              <a:rPr lang="en-US" altLang="zh-CN" kern="0" dirty="0">
                <a:latin typeface="微软雅黑" panose="020B0503020204020204" pitchFamily="34" charset="-122"/>
                <a:ea typeface="微软雅黑" panose="020B0503020204020204" pitchFamily="34" charset="-122"/>
                <a:sym typeface="微软雅黑" panose="020B0503020204020204" pitchFamily="34" charset="-122"/>
              </a:rPr>
              <a:t>§4  </a:t>
            </a:r>
            <a:r>
              <a:rPr lang="zh-CN" altLang="en-US" kern="0" dirty="0">
                <a:latin typeface="微软雅黑" panose="020B0503020204020204" pitchFamily="34" charset="-122"/>
                <a:ea typeface="微软雅黑" panose="020B0503020204020204" pitchFamily="34" charset="-122"/>
                <a:sym typeface="微软雅黑" panose="020B0503020204020204" pitchFamily="34" charset="-122"/>
              </a:rPr>
              <a:t>几何公差带</a:t>
            </a:r>
            <a:endParaRPr lang="zh-CN" altLang="en-US" kern="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Rectangle 3"/>
          <p:cNvSpPr txBox="1">
            <a:spLocks noChangeArrowheads="1"/>
          </p:cNvSpPr>
          <p:nvPr/>
        </p:nvSpPr>
        <p:spPr>
          <a:xfrm>
            <a:off x="181428" y="981075"/>
            <a:ext cx="11812452" cy="52355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360045" indent="-342900">
              <a:lnSpc>
                <a:spcPct val="150000"/>
              </a:lnSpc>
              <a:spcBef>
                <a:spcPts val="600"/>
              </a:spcBef>
              <a:buFont typeface="Wingdings" panose="05000000000000000000" pitchFamily="2" charset="2"/>
              <a:buChar char="l"/>
            </a:pPr>
            <a:r>
              <a:rPr lang="zh-CN" altLang="en-US" sz="24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rPr>
              <a:t>线的位置度公差带</a:t>
            </a:r>
            <a:r>
              <a:rPr lang="zh-CN" altLang="en-US" sz="2400" b="1" dirty="0">
                <a:latin typeface="微软雅黑" panose="020B0503020204020204" pitchFamily="34" charset="-122"/>
                <a:ea typeface="微软雅黑" panose="020B0503020204020204" pitchFamily="34" charset="-122"/>
                <a:sym typeface="微软雅黑" panose="020B0503020204020204" pitchFamily="34" charset="-122"/>
              </a:rPr>
              <a:t>位置度公差带有三种情况：</a:t>
            </a:r>
            <a:endParaRPr lang="en-US" altLang="zh-CN" sz="2400" b="1" dirty="0">
              <a:latin typeface="微软雅黑" panose="020B0503020204020204" pitchFamily="34" charset="-122"/>
              <a:ea typeface="微软雅黑" panose="020B0503020204020204" pitchFamily="34" charset="-122"/>
              <a:sym typeface="微软雅黑" panose="020B0503020204020204" pitchFamily="34" charset="-122"/>
            </a:endParaRPr>
          </a:p>
          <a:p>
            <a:pPr marL="17145" indent="0">
              <a:lnSpc>
                <a:spcPct val="150000"/>
              </a:lnSpc>
              <a:spcBef>
                <a:spcPts val="600"/>
              </a:spcBef>
              <a:buNone/>
            </a:pP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①当给定一个方向时，是距离为公差值</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t</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，中心平面通过线的理想位置，且与给定方向垂直的两平行平面</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或直线</a:t>
            </a:r>
            <a:r>
              <a:rPr lang="en-US" altLang="zh-CN"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rPr>
              <a:t>之间的区域；</a:t>
            </a:r>
            <a:endParaRPr lang="zh-CN" altLang="en-US" sz="2400" b="1" dirty="0">
              <a:solidFill>
                <a:srgbClr val="0B0201"/>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09603" name="Picture 35"/>
          <p:cNvPicPr>
            <a:picLocks noChangeAspect="1" noChangeArrowheads="1"/>
          </p:cNvPicPr>
          <p:nvPr/>
        </p:nvPicPr>
        <p:blipFill>
          <a:blip r:embed="rId1">
            <a:extLst>
              <a:ext uri="{28A0092B-C50C-407E-A947-70E740481C1C}">
                <a14:useLocalDpi xmlns:a14="http://schemas.microsoft.com/office/drawing/2010/main" val="0"/>
              </a:ext>
            </a:extLst>
          </a:blip>
          <a:srcRect l="139" t="2809" r="2765"/>
          <a:stretch>
            <a:fillRect/>
          </a:stretch>
        </p:blipFill>
        <p:spPr bwMode="auto">
          <a:xfrm>
            <a:off x="760829" y="2908300"/>
            <a:ext cx="10644102" cy="3834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6629857" y="6373416"/>
            <a:ext cx="4801314" cy="369332"/>
          </a:xfrm>
          <a:prstGeom prst="rect">
            <a:avLst/>
          </a:prstGeom>
        </p:spPr>
        <p:txBody>
          <a:bodyPr wrap="none">
            <a:spAutoFit/>
          </a:bodyPr>
          <a:lstStyle/>
          <a:p>
            <a:r>
              <a:rPr lang="zh-CN" altLang="zh-CN" b="1" kern="100" dirty="0">
                <a:latin typeface="微软雅黑" panose="020B0503020204020204" pitchFamily="34" charset="-122"/>
                <a:ea typeface="微软雅黑" panose="020B0503020204020204" pitchFamily="34" charset="-122"/>
                <a:cs typeface="Times New Roman" panose="02020603050405020304" pitchFamily="18" charset="0"/>
                <a:sym typeface="微软雅黑" panose="020B0503020204020204" pitchFamily="34" charset="-122"/>
              </a:rPr>
              <a:t>给定一个方向上线的位置度公差标注与公差带</a:t>
            </a:r>
            <a:endParaRPr lang="zh-CN" altLang="en-US" b="1"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tags/tag1.xml><?xml version="1.0" encoding="utf-8"?>
<p:tagLst xmlns:p="http://schemas.openxmlformats.org/presentationml/2006/main">
  <p:tag name="MH" val="20210322181042"/>
  <p:tag name="MH_LIBRARY" val="GRAPHIC"/>
  <p:tag name="MH_TYPE" val="Other"/>
  <p:tag name="MH_ORDER" val="9"/>
</p:tagLst>
</file>

<file path=ppt/tags/tag10.xml><?xml version="1.0" encoding="utf-8"?>
<p:tagLst xmlns:p="http://schemas.openxmlformats.org/presentationml/2006/main">
  <p:tag name="MH" val="20210322181042"/>
  <p:tag name="MH_LIBRARY" val="GRAPHIC"/>
  <p:tag name="MH_TYPE" val="Other"/>
  <p:tag name="MH_ORDER" val="9"/>
</p:tagLst>
</file>

<file path=ppt/tags/tag11.xml><?xml version="1.0" encoding="utf-8"?>
<p:tagLst xmlns:p="http://schemas.openxmlformats.org/presentationml/2006/main">
  <p:tag name="MH" val="20210322181042"/>
  <p:tag name="MH_LIBRARY" val="GRAPHIC"/>
  <p:tag name="MH_TYPE" val="Other"/>
  <p:tag name="MH_ORDER" val="10"/>
</p:tagLst>
</file>

<file path=ppt/tags/tag12.xml><?xml version="1.0" encoding="utf-8"?>
<p:tagLst xmlns:p="http://schemas.openxmlformats.org/presentationml/2006/main">
  <p:tag name="MH" val="20210322181042"/>
  <p:tag name="MH_LIBRARY" val="GRAPHIC"/>
  <p:tag name="MH_TYPE" val="Other"/>
  <p:tag name="MH_ORDER" val="11"/>
</p:tagLst>
</file>

<file path=ppt/tags/tag13.xml><?xml version="1.0" encoding="utf-8"?>
<p:tagLst xmlns:p="http://schemas.openxmlformats.org/presentationml/2006/main">
  <p:tag name="MH" val="20210322181042"/>
  <p:tag name="MH_LIBRARY" val="GRAPHIC"/>
  <p:tag name="MH_TYPE" val="Other"/>
  <p:tag name="MH_ORDER" val="12"/>
</p:tagLst>
</file>

<file path=ppt/tags/tag14.xml><?xml version="1.0" encoding="utf-8"?>
<p:tagLst xmlns:p="http://schemas.openxmlformats.org/presentationml/2006/main">
  <p:tag name="MH" val="20210322181042"/>
  <p:tag name="MH_LIBRARY" val="GRAPHIC"/>
  <p:tag name="MH_TYPE" val="Title"/>
  <p:tag name="MH_ORDER" val="1"/>
</p:tagLst>
</file>

<file path=ppt/tags/tag15.xml><?xml version="1.0" encoding="utf-8"?>
<p:tagLst xmlns:p="http://schemas.openxmlformats.org/presentationml/2006/main">
  <p:tag name="MH" val="20210322181042"/>
  <p:tag name="MH_LIBRARY" val="GRAPHIC"/>
  <p:tag name="MH_TYPE" val="SubTitle"/>
  <p:tag name="MH_ORDER" val="1"/>
</p:tagLst>
</file>

<file path=ppt/tags/tag16.xml><?xml version="1.0" encoding="utf-8"?>
<p:tagLst xmlns:p="http://schemas.openxmlformats.org/presentationml/2006/main">
  <p:tag name="MH" val="20210322181042"/>
  <p:tag name="MH_LIBRARY" val="GRAPHIC"/>
  <p:tag name="MH_TYPE" val="SubTitle"/>
  <p:tag name="MH_ORDER" val="3"/>
</p:tagLst>
</file>

<file path=ppt/tags/tag17.xml><?xml version="1.0" encoding="utf-8"?>
<p:tagLst xmlns:p="http://schemas.openxmlformats.org/presentationml/2006/main">
  <p:tag name="MH" val="20210322181042"/>
  <p:tag name="MH_LIBRARY" val="GRAPHIC"/>
  <p:tag name="MH_TYPE" val="SubTitle"/>
  <p:tag name="MH_ORDER" val="4"/>
</p:tagLst>
</file>

<file path=ppt/tags/tag18.xml><?xml version="1.0" encoding="utf-8"?>
<p:tagLst xmlns:p="http://schemas.openxmlformats.org/presentationml/2006/main">
  <p:tag name="MH" val="20210322181042"/>
  <p:tag name="MH_LIBRARY" val="GRAPHIC"/>
  <p:tag name="MH_TYPE" val="SubTitle"/>
  <p:tag name="MH_ORDER" val="2"/>
</p:tagLst>
</file>

<file path=ppt/tags/tag19.xml><?xml version="1.0" encoding="utf-8"?>
<p:tagLst xmlns:p="http://schemas.openxmlformats.org/presentationml/2006/main">
  <p:tag name="MH" val="20210322181042"/>
  <p:tag name="MH_LIBRARY" val="GRAPHIC"/>
  <p:tag name="MH_TYPE" val="SubTitle"/>
  <p:tag name="MH_ORDER" val="5"/>
</p:tagLst>
</file>

<file path=ppt/tags/tag2.xml><?xml version="1.0" encoding="utf-8"?>
<p:tagLst xmlns:p="http://schemas.openxmlformats.org/presentationml/2006/main">
  <p:tag name="MH" val="20210322181042"/>
  <p:tag name="MH_LIBRARY" val="GRAPHIC"/>
  <p:tag name="MH_TYPE" val="Other"/>
  <p:tag name="MH_ORDER" val="1"/>
</p:tagLst>
</file>

<file path=ppt/tags/tag20.xml><?xml version="1.0" encoding="utf-8"?>
<p:tagLst xmlns:p="http://schemas.openxmlformats.org/presentationml/2006/main">
  <p:tag name="MH" val="20210322181042"/>
  <p:tag name="MH_LIBRARY" val="GRAPHIC"/>
  <p:tag name="MH_TYPE" val="SubTitle"/>
  <p:tag name="MH_ORDER" val="6"/>
</p:tagLst>
</file>

<file path=ppt/tags/tag21.xml><?xml version="1.0" encoding="utf-8"?>
<p:tagLst xmlns:p="http://schemas.openxmlformats.org/presentationml/2006/main">
  <p:tag name="MH" val="20210322181042"/>
  <p:tag name="MH_LIBRARY" val="GRAPHIC"/>
  <p:tag name="MH_TYPE" val="Other"/>
  <p:tag name="MH_ORDER" val="2"/>
</p:tagLst>
</file>

<file path=ppt/tags/tag22.xml><?xml version="1.0" encoding="utf-8"?>
<p:tagLst xmlns:p="http://schemas.openxmlformats.org/presentationml/2006/main">
  <p:tag name="MH" val="20210322181042"/>
  <p:tag name="MH_LIBRARY" val="GRAPHIC"/>
  <p:tag name="MH_TYPE" val="SubTitle"/>
  <p:tag name="MH_ORDER" val="6"/>
</p:tagLst>
</file>

<file path=ppt/tags/tag3.xml><?xml version="1.0" encoding="utf-8"?>
<p:tagLst xmlns:p="http://schemas.openxmlformats.org/presentationml/2006/main">
  <p:tag name="MH" val="20210322181042"/>
  <p:tag name="MH_LIBRARY" val="GRAPHIC"/>
  <p:tag name="MH_TYPE" val="Other"/>
  <p:tag name="MH_ORDER" val="2"/>
</p:tagLst>
</file>

<file path=ppt/tags/tag4.xml><?xml version="1.0" encoding="utf-8"?>
<p:tagLst xmlns:p="http://schemas.openxmlformats.org/presentationml/2006/main">
  <p:tag name="MH" val="20210322181042"/>
  <p:tag name="MH_LIBRARY" val="GRAPHIC"/>
  <p:tag name="MH_TYPE" val="Other"/>
  <p:tag name="MH_ORDER" val="3"/>
</p:tagLst>
</file>

<file path=ppt/tags/tag5.xml><?xml version="1.0" encoding="utf-8"?>
<p:tagLst xmlns:p="http://schemas.openxmlformats.org/presentationml/2006/main">
  <p:tag name="MH" val="20210322181042"/>
  <p:tag name="MH_LIBRARY" val="GRAPHIC"/>
  <p:tag name="MH_TYPE" val="Other"/>
  <p:tag name="MH_ORDER" val="4"/>
</p:tagLst>
</file>

<file path=ppt/tags/tag6.xml><?xml version="1.0" encoding="utf-8"?>
<p:tagLst xmlns:p="http://schemas.openxmlformats.org/presentationml/2006/main">
  <p:tag name="MH" val="20210322181042"/>
  <p:tag name="MH_LIBRARY" val="GRAPHIC"/>
  <p:tag name="MH_TYPE" val="Other"/>
  <p:tag name="MH_ORDER" val="5"/>
</p:tagLst>
</file>

<file path=ppt/tags/tag7.xml><?xml version="1.0" encoding="utf-8"?>
<p:tagLst xmlns:p="http://schemas.openxmlformats.org/presentationml/2006/main">
  <p:tag name="MH" val="20210322181042"/>
  <p:tag name="MH_LIBRARY" val="GRAPHIC"/>
  <p:tag name="MH_TYPE" val="Other"/>
  <p:tag name="MH_ORDER" val="6"/>
</p:tagLst>
</file>

<file path=ppt/tags/tag8.xml><?xml version="1.0" encoding="utf-8"?>
<p:tagLst xmlns:p="http://schemas.openxmlformats.org/presentationml/2006/main">
  <p:tag name="MH" val="20210322181042"/>
  <p:tag name="MH_LIBRARY" val="GRAPHIC"/>
  <p:tag name="MH_TYPE" val="Other"/>
  <p:tag name="MH_ORDER" val="7"/>
</p:tagLst>
</file>

<file path=ppt/tags/tag9.xml><?xml version="1.0" encoding="utf-8"?>
<p:tagLst xmlns:p="http://schemas.openxmlformats.org/presentationml/2006/main">
  <p:tag name="MH" val="20210322181042"/>
  <p:tag name="MH_LIBRARY" val="GRAPHIC"/>
  <p:tag name="MH_TYPE" val="Other"/>
  <p:tag name="MH_ORDER" val="8"/>
</p:tagLst>
</file>

<file path=ppt/theme/theme1.xml><?xml version="1.0" encoding="utf-8"?>
<a:theme xmlns:a="http://schemas.openxmlformats.org/drawingml/2006/main" name="第一PPT，www.1ppt.com">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25480</Words>
  <Application>WPS 演示</Application>
  <PresentationFormat>宽屏</PresentationFormat>
  <Paragraphs>1555</Paragraphs>
  <Slides>191</Slides>
  <Notes>43</Notes>
  <HiddenSlides>1</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4</vt:i4>
      </vt:variant>
      <vt:variant>
        <vt:lpstr>幻灯片标题</vt:lpstr>
      </vt:variant>
      <vt:variant>
        <vt:i4>191</vt:i4>
      </vt:variant>
    </vt:vector>
  </HeadingPairs>
  <TitlesOfParts>
    <vt:vector size="213" baseType="lpstr">
      <vt:lpstr>Arial</vt:lpstr>
      <vt:lpstr>宋体</vt:lpstr>
      <vt:lpstr>Wingdings</vt:lpstr>
      <vt:lpstr>微软雅黑</vt:lpstr>
      <vt:lpstr>Calibri</vt:lpstr>
      <vt:lpstr>等线</vt:lpstr>
      <vt:lpstr>Calibri</vt:lpstr>
      <vt:lpstr>Times New Roman</vt:lpstr>
      <vt:lpstr>楷体_GB2312</vt:lpstr>
      <vt:lpstr>新宋体</vt:lpstr>
      <vt:lpstr>隶书</vt:lpstr>
      <vt:lpstr>华文中宋</vt:lpstr>
      <vt:lpstr>黑体</vt:lpstr>
      <vt:lpstr>Arial Unicode MS</vt:lpstr>
      <vt:lpstr>Courier New</vt:lpstr>
      <vt:lpstr>Arial Unicode MS</vt:lpstr>
      <vt:lpstr>Symbol</vt:lpstr>
      <vt:lpstr>第一PPT，www.1ppt.com</vt:lpstr>
      <vt:lpstr>Word.Picture.8</vt:lpstr>
      <vt:lpstr>Equation.3</vt:lpstr>
      <vt:lpstr>Equation.3</vt:lpstr>
      <vt:lpstr>AutoCAD.Drawing.14</vt:lpstr>
      <vt:lpstr>PowerPoint 演示文稿</vt:lpstr>
      <vt:lpstr> 四、几何公差与几何误差检测</vt:lpstr>
      <vt:lpstr>PowerPoint 演示文稿</vt:lpstr>
      <vt:lpstr>形状与位置误差</vt:lpstr>
      <vt:lpstr>形状与位置误差</vt:lpstr>
      <vt:lpstr>形状与位置误差对机器零件的使用功能有很大的影响</vt:lpstr>
      <vt:lpstr>几何误差</vt:lpstr>
      <vt:lpstr>（GB/T1182––2018）</vt:lpstr>
      <vt:lpstr>内容提要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三、基准</vt:lpstr>
      <vt:lpstr>PowerPoint 演示文稿</vt:lpstr>
      <vt:lpstr>PowerPoint 演示文稿</vt:lpstr>
      <vt:lpstr>PowerPoint 演示文稿</vt:lpstr>
      <vt:lpstr>PowerPoint 演示文稿</vt:lpstr>
      <vt:lpstr>PowerPoint 演示文稿</vt:lpstr>
      <vt:lpstr>PowerPoint 演示文稿</vt:lpstr>
      <vt:lpstr>              </vt:lpstr>
      <vt:lpstr>PowerPoint 演示文稿</vt:lpstr>
      <vt:lpstr>四、定向公差及其公差带</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五、定位公差及其公差带</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六、跳动公差及其公差带</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几何精度包括：</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sdcaoyl</dc:creator>
  <cp:lastModifiedBy>坚果</cp:lastModifiedBy>
  <cp:revision>555</cp:revision>
  <dcterms:created xsi:type="dcterms:W3CDTF">2019-06-19T02:08:00Z</dcterms:created>
  <dcterms:modified xsi:type="dcterms:W3CDTF">2021-04-10T16:58:24Z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2052-11.1.0.10356</vt:lpwstr>
  </property>
  <property fmtid="{D5CDD505-2E9C-101B-9397-08002B2CF9AE}" pid="3" name="ICV">
    <vt:lpwstr>02B2CBB3969B4C9F93D919430D2BC502</vt:lpwstr>
  </property>
</Properties>
</file>